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56" r:id="rId2"/>
    <p:sldId id="257" r:id="rId3"/>
    <p:sldId id="274" r:id="rId4"/>
    <p:sldId id="272" r:id="rId5"/>
    <p:sldId id="273" r:id="rId6"/>
    <p:sldId id="258" r:id="rId7"/>
    <p:sldId id="259" r:id="rId8"/>
    <p:sldId id="260" r:id="rId9"/>
    <p:sldId id="261" r:id="rId10"/>
    <p:sldId id="278" r:id="rId11"/>
    <p:sldId id="262" r:id="rId12"/>
    <p:sldId id="263" r:id="rId13"/>
    <p:sldId id="264" r:id="rId14"/>
    <p:sldId id="265" r:id="rId15"/>
    <p:sldId id="275" r:id="rId16"/>
    <p:sldId id="276" r:id="rId17"/>
    <p:sldId id="277" r:id="rId18"/>
    <p:sldId id="266" r:id="rId19"/>
    <p:sldId id="279" r:id="rId20"/>
    <p:sldId id="280" r:id="rId21"/>
    <p:sldId id="269" r:id="rId22"/>
    <p:sldId id="281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hei" initials="N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2-22T16:32:59.618" idx="3">
    <p:pos x="10" y="10"/>
    <p:text>Buku Guru確認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1-04T11:20:17.499" idx="1">
    <p:pos x="10" y="10"/>
    <p:text>Buku Guru確認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2-22T16:31:57.182" idx="2">
    <p:pos x="10" y="10"/>
    <p:text>Buku Guru確認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07FC-04E6-45AB-ABEB-40CF1FBB49D3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4CBB3-8671-4275-856D-DF0E8D0F1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7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7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endParaRPr kumimoji="1" lang="en-US" altLang="ja-JP" u="sng" dirty="0" smtClean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19E16-DBDD-482C-BB2E-D072E5DA7CE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549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76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>
              <a:effectLst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19E16-DBDD-482C-BB2E-D072E5DA7CE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84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u="none" dirty="0" smtClean="0"/>
              <a:t>Koko = </a:t>
            </a:r>
            <a:r>
              <a:rPr kumimoji="1" lang="en-US" altLang="ja-JP" u="none" dirty="0" err="1" smtClean="0"/>
              <a:t>disini</a:t>
            </a:r>
            <a:endParaRPr kumimoji="1" lang="en-US" altLang="ja-JP" u="none" dirty="0" smtClean="0"/>
          </a:p>
          <a:p>
            <a:r>
              <a:rPr kumimoji="1" lang="en-US" altLang="ja-JP" u="none" dirty="0" err="1" smtClean="0"/>
              <a:t>Soko</a:t>
            </a:r>
            <a:r>
              <a:rPr kumimoji="1" lang="en-US" altLang="ja-JP" u="none" dirty="0" smtClean="0"/>
              <a:t> = </a:t>
            </a:r>
            <a:r>
              <a:rPr kumimoji="1" lang="en-US" altLang="ja-JP" u="none" dirty="0" err="1" smtClean="0"/>
              <a:t>disana</a:t>
            </a:r>
            <a:endParaRPr kumimoji="1" lang="en-US" altLang="ja-JP" u="none" dirty="0" smtClean="0"/>
          </a:p>
          <a:p>
            <a:r>
              <a:rPr kumimoji="1" lang="en-US" altLang="ja-JP" u="none" dirty="0" err="1" smtClean="0"/>
              <a:t>Asoko</a:t>
            </a:r>
            <a:r>
              <a:rPr kumimoji="1" lang="en-US" altLang="ja-JP" u="none" dirty="0" smtClean="0"/>
              <a:t> = </a:t>
            </a:r>
            <a:r>
              <a:rPr kumimoji="1" lang="en-US" altLang="ja-JP" u="none" dirty="0" err="1" smtClean="0"/>
              <a:t>disana</a:t>
            </a:r>
            <a:r>
              <a:rPr kumimoji="1" lang="en-US" altLang="ja-JP" u="none" dirty="0" smtClean="0"/>
              <a:t> (</a:t>
            </a:r>
            <a:r>
              <a:rPr kumimoji="1" lang="en-US" altLang="ja-JP" u="none" dirty="0" err="1" smtClean="0"/>
              <a:t>jauh</a:t>
            </a:r>
            <a:r>
              <a:rPr kumimoji="1" lang="en-US" altLang="ja-JP" u="none" dirty="0" smtClean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75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16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12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05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19E16-DBDD-482C-BB2E-D072E5DA7CE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84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92C3DF1-AA4C-4FB4-9925-E861BC4275BF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62E0560-4285-411F-BF1A-A4783E0C25A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3.MP3"/><Relationship Id="rId13" Type="http://schemas.openxmlformats.org/officeDocument/2006/relationships/image" Target="../media/image5.png"/><Relationship Id="rId3" Type="http://schemas.microsoft.com/office/2007/relationships/media" Target="../media/media41.MP3"/><Relationship Id="rId7" Type="http://schemas.microsoft.com/office/2007/relationships/media" Target="../media/media43.MP3"/><Relationship Id="rId12" Type="http://schemas.openxmlformats.org/officeDocument/2006/relationships/image" Target="../media/image4.png"/><Relationship Id="rId2" Type="http://schemas.openxmlformats.org/officeDocument/2006/relationships/audio" Target="../media/media40.MP3"/><Relationship Id="rId1" Type="http://schemas.microsoft.com/office/2007/relationships/media" Target="../media/media40.MP3"/><Relationship Id="rId6" Type="http://schemas.openxmlformats.org/officeDocument/2006/relationships/audio" Target="../media/media42.MP3"/><Relationship Id="rId11" Type="http://schemas.openxmlformats.org/officeDocument/2006/relationships/image" Target="../media/image6.jpg"/><Relationship Id="rId5" Type="http://schemas.microsoft.com/office/2007/relationships/media" Target="../media/media42.MP3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41.MP3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4.MP3"/><Relationship Id="rId1" Type="http://schemas.microsoft.com/office/2007/relationships/media" Target="../media/media44.MP3"/><Relationship Id="rId6" Type="http://schemas.openxmlformats.org/officeDocument/2006/relationships/image" Target="../media/image4.png"/><Relationship Id="rId5" Type="http://schemas.openxmlformats.org/officeDocument/2006/relationships/image" Target="../media/image29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8.MP3"/><Relationship Id="rId13" Type="http://schemas.microsoft.com/office/2007/relationships/media" Target="../media/media51.MP3"/><Relationship Id="rId18" Type="http://schemas.openxmlformats.org/officeDocument/2006/relationships/image" Target="../media/image48.png"/><Relationship Id="rId26" Type="http://schemas.openxmlformats.org/officeDocument/2006/relationships/image" Target="../media/image4.png"/><Relationship Id="rId3" Type="http://schemas.microsoft.com/office/2007/relationships/media" Target="../media/media46.MP3"/><Relationship Id="rId21" Type="http://schemas.openxmlformats.org/officeDocument/2006/relationships/image" Target="../media/image51.png"/><Relationship Id="rId7" Type="http://schemas.microsoft.com/office/2007/relationships/media" Target="../media/media48.MP3"/><Relationship Id="rId12" Type="http://schemas.openxmlformats.org/officeDocument/2006/relationships/audio" Target="../media/media50.MP3"/><Relationship Id="rId17" Type="http://schemas.openxmlformats.org/officeDocument/2006/relationships/image" Target="../media/image6.jpg"/><Relationship Id="rId25" Type="http://schemas.openxmlformats.org/officeDocument/2006/relationships/image" Target="../media/image29.jpg"/><Relationship Id="rId2" Type="http://schemas.openxmlformats.org/officeDocument/2006/relationships/audio" Target="../media/media45.MP3"/><Relationship Id="rId16" Type="http://schemas.openxmlformats.org/officeDocument/2006/relationships/notesSlide" Target="../notesSlides/notesSlide12.xml"/><Relationship Id="rId20" Type="http://schemas.openxmlformats.org/officeDocument/2006/relationships/image" Target="../media/image50.png"/><Relationship Id="rId1" Type="http://schemas.microsoft.com/office/2007/relationships/media" Target="../media/media45.MP3"/><Relationship Id="rId6" Type="http://schemas.openxmlformats.org/officeDocument/2006/relationships/audio" Target="../media/media47.MP3"/><Relationship Id="rId11" Type="http://schemas.microsoft.com/office/2007/relationships/media" Target="../media/media50.MP3"/><Relationship Id="rId24" Type="http://schemas.openxmlformats.org/officeDocument/2006/relationships/image" Target="../media/image54.png"/><Relationship Id="rId5" Type="http://schemas.microsoft.com/office/2007/relationships/media" Target="../media/media47.MP3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53.png"/><Relationship Id="rId10" Type="http://schemas.openxmlformats.org/officeDocument/2006/relationships/audio" Target="../media/media49.MP3"/><Relationship Id="rId19" Type="http://schemas.openxmlformats.org/officeDocument/2006/relationships/image" Target="../media/image49.png"/><Relationship Id="rId4" Type="http://schemas.openxmlformats.org/officeDocument/2006/relationships/audio" Target="../media/media46.MP3"/><Relationship Id="rId9" Type="http://schemas.microsoft.com/office/2007/relationships/media" Target="../media/media49.MP3"/><Relationship Id="rId14" Type="http://schemas.openxmlformats.org/officeDocument/2006/relationships/audio" Target="../media/media51.MP3"/><Relationship Id="rId22" Type="http://schemas.openxmlformats.org/officeDocument/2006/relationships/image" Target="../media/image52.png"/><Relationship Id="rId27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5.MP3"/><Relationship Id="rId13" Type="http://schemas.openxmlformats.org/officeDocument/2006/relationships/image" Target="../media/image5.png"/><Relationship Id="rId3" Type="http://schemas.microsoft.com/office/2007/relationships/media" Target="../media/media53.MP3"/><Relationship Id="rId7" Type="http://schemas.microsoft.com/office/2007/relationships/media" Target="../media/media55.MP3"/><Relationship Id="rId12" Type="http://schemas.openxmlformats.org/officeDocument/2006/relationships/image" Target="../media/image4.png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audio" Target="../media/media54.MP3"/><Relationship Id="rId11" Type="http://schemas.openxmlformats.org/officeDocument/2006/relationships/image" Target="../media/image6.jpg"/><Relationship Id="rId5" Type="http://schemas.microsoft.com/office/2007/relationships/media" Target="../media/media54.MP3"/><Relationship Id="rId10" Type="http://schemas.openxmlformats.org/officeDocument/2006/relationships/notesSlide" Target="../notesSlides/notesSlide13.xml"/><Relationship Id="rId4" Type="http://schemas.openxmlformats.org/officeDocument/2006/relationships/audio" Target="../media/media53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image" Target="../media/image11.png"/><Relationship Id="rId3" Type="http://schemas.microsoft.com/office/2007/relationships/media" Target="../media/media2.MP3"/><Relationship Id="rId21" Type="http://schemas.openxmlformats.org/officeDocument/2006/relationships/image" Target="../media/image6.jp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openxmlformats.org/officeDocument/2006/relationships/image" Target="../media/image10.png"/><Relationship Id="rId33" Type="http://schemas.openxmlformats.org/officeDocument/2006/relationships/comments" Target="../comments/comment1.xml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notesSlide" Target="../notesSlides/notesSlide2.xml"/><Relationship Id="rId29" Type="http://schemas.openxmlformats.org/officeDocument/2006/relationships/image" Target="../media/image14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image" Target="../media/image8.png"/><Relationship Id="rId28" Type="http://schemas.openxmlformats.org/officeDocument/2006/relationships/image" Target="../media/image13.png"/><Relationship Id="rId10" Type="http://schemas.openxmlformats.org/officeDocument/2006/relationships/audio" Target="../media/media5.MP3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6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7.wmf"/><Relationship Id="rId27" Type="http://schemas.openxmlformats.org/officeDocument/2006/relationships/image" Target="../media/image12.png"/><Relationship Id="rId30" Type="http://schemas.openxmlformats.org/officeDocument/2006/relationships/image" Target="../media/image15.jpeg"/><Relationship Id="rId8" Type="http://schemas.openxmlformats.org/officeDocument/2006/relationships/audio" Target="../media/media4.MP3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MP3"/><Relationship Id="rId13" Type="http://schemas.microsoft.com/office/2007/relationships/media" Target="../media/media16.mp3"/><Relationship Id="rId18" Type="http://schemas.openxmlformats.org/officeDocument/2006/relationships/image" Target="../media/image18.png"/><Relationship Id="rId26" Type="http://schemas.openxmlformats.org/officeDocument/2006/relationships/image" Target="../media/image17.png"/><Relationship Id="rId3" Type="http://schemas.microsoft.com/office/2007/relationships/media" Target="../media/media11.MP3"/><Relationship Id="rId21" Type="http://schemas.openxmlformats.org/officeDocument/2006/relationships/image" Target="../media/image21.png"/><Relationship Id="rId7" Type="http://schemas.microsoft.com/office/2007/relationships/media" Target="../media/media13.MP3"/><Relationship Id="rId12" Type="http://schemas.openxmlformats.org/officeDocument/2006/relationships/audio" Target="../media/media15.MP3"/><Relationship Id="rId17" Type="http://schemas.openxmlformats.org/officeDocument/2006/relationships/image" Target="../media/image6.jpg"/><Relationship Id="rId25" Type="http://schemas.openxmlformats.org/officeDocument/2006/relationships/image" Target="../media/image16.png"/><Relationship Id="rId2" Type="http://schemas.openxmlformats.org/officeDocument/2006/relationships/audio" Target="../media/media10.MP3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20.png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11" Type="http://schemas.microsoft.com/office/2007/relationships/media" Target="../media/media15.MP3"/><Relationship Id="rId24" Type="http://schemas.openxmlformats.org/officeDocument/2006/relationships/image" Target="../media/image15.jpeg"/><Relationship Id="rId5" Type="http://schemas.microsoft.com/office/2007/relationships/media" Target="../media/media12.MP3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23.png"/><Relationship Id="rId10" Type="http://schemas.openxmlformats.org/officeDocument/2006/relationships/audio" Target="../media/media14.MP3"/><Relationship Id="rId19" Type="http://schemas.openxmlformats.org/officeDocument/2006/relationships/image" Target="../media/image19.png"/><Relationship Id="rId4" Type="http://schemas.openxmlformats.org/officeDocument/2006/relationships/audio" Target="../media/media11.MP3"/><Relationship Id="rId9" Type="http://schemas.microsoft.com/office/2007/relationships/media" Target="../media/media14.MP3"/><Relationship Id="rId14" Type="http://schemas.openxmlformats.org/officeDocument/2006/relationships/audio" Target="../media/media16.mp3"/><Relationship Id="rId22" Type="http://schemas.openxmlformats.org/officeDocument/2006/relationships/image" Target="../media/image22.png"/><Relationship Id="rId27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MP3"/><Relationship Id="rId13" Type="http://schemas.openxmlformats.org/officeDocument/2006/relationships/image" Target="../media/image24.png"/><Relationship Id="rId18" Type="http://schemas.openxmlformats.org/officeDocument/2006/relationships/image" Target="../media/image6.jpg"/><Relationship Id="rId3" Type="http://schemas.microsoft.com/office/2007/relationships/media" Target="../media/media18.MP3"/><Relationship Id="rId21" Type="http://schemas.openxmlformats.org/officeDocument/2006/relationships/image" Target="../media/image28.png"/><Relationship Id="rId7" Type="http://schemas.microsoft.com/office/2007/relationships/media" Target="../media/media20.MP3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5.jpeg"/><Relationship Id="rId2" Type="http://schemas.openxmlformats.org/officeDocument/2006/relationships/audio" Target="../media/media17.mp3"/><Relationship Id="rId16" Type="http://schemas.openxmlformats.org/officeDocument/2006/relationships/image" Target="../media/image27.png"/><Relationship Id="rId20" Type="http://schemas.openxmlformats.org/officeDocument/2006/relationships/image" Target="../media/image17.png"/><Relationship Id="rId1" Type="http://schemas.microsoft.com/office/2007/relationships/media" Target="../media/media17.mp3"/><Relationship Id="rId6" Type="http://schemas.openxmlformats.org/officeDocument/2006/relationships/audio" Target="../media/media19.MP3"/><Relationship Id="rId11" Type="http://schemas.openxmlformats.org/officeDocument/2006/relationships/slideLayout" Target="../slideLayouts/slideLayout2.xml"/><Relationship Id="rId5" Type="http://schemas.microsoft.com/office/2007/relationships/media" Target="../media/media19.MP3"/><Relationship Id="rId15" Type="http://schemas.openxmlformats.org/officeDocument/2006/relationships/image" Target="../media/image26.png"/><Relationship Id="rId10" Type="http://schemas.openxmlformats.org/officeDocument/2006/relationships/audio" Target="../media/media21.MP3"/><Relationship Id="rId19" Type="http://schemas.openxmlformats.org/officeDocument/2006/relationships/image" Target="../media/image16.png"/><Relationship Id="rId4" Type="http://schemas.openxmlformats.org/officeDocument/2006/relationships/audio" Target="../media/media18.MP3"/><Relationship Id="rId9" Type="http://schemas.microsoft.com/office/2007/relationships/media" Target="../media/media21.MP3"/><Relationship Id="rId14" Type="http://schemas.openxmlformats.org/officeDocument/2006/relationships/image" Target="../media/image25.png"/><Relationship Id="rId22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P3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5.png"/><Relationship Id="rId3" Type="http://schemas.microsoft.com/office/2007/relationships/media" Target="../media/media23.MP3"/><Relationship Id="rId21" Type="http://schemas.openxmlformats.org/officeDocument/2006/relationships/image" Target="../media/image32.png"/><Relationship Id="rId7" Type="http://schemas.microsoft.com/office/2007/relationships/media" Target="../media/media25.MP3"/><Relationship Id="rId12" Type="http://schemas.openxmlformats.org/officeDocument/2006/relationships/audio" Target="../media/media27.MP3"/><Relationship Id="rId17" Type="http://schemas.openxmlformats.org/officeDocument/2006/relationships/image" Target="../media/image4.png"/><Relationship Id="rId2" Type="http://schemas.openxmlformats.org/officeDocument/2006/relationships/audio" Target="../media/media22.MP3"/><Relationship Id="rId16" Type="http://schemas.openxmlformats.org/officeDocument/2006/relationships/image" Target="../media/image29.jpg"/><Relationship Id="rId20" Type="http://schemas.openxmlformats.org/officeDocument/2006/relationships/image" Target="../media/image31.png"/><Relationship Id="rId1" Type="http://schemas.microsoft.com/office/2007/relationships/media" Target="../media/media22.MP3"/><Relationship Id="rId6" Type="http://schemas.openxmlformats.org/officeDocument/2006/relationships/audio" Target="../media/media24.MP3"/><Relationship Id="rId11" Type="http://schemas.microsoft.com/office/2007/relationships/media" Target="../media/media27.MP3"/><Relationship Id="rId5" Type="http://schemas.microsoft.com/office/2007/relationships/media" Target="../media/media24.MP3"/><Relationship Id="rId15" Type="http://schemas.openxmlformats.org/officeDocument/2006/relationships/image" Target="../media/image6.jpg"/><Relationship Id="rId10" Type="http://schemas.openxmlformats.org/officeDocument/2006/relationships/audio" Target="../media/media26.MP3"/><Relationship Id="rId19" Type="http://schemas.openxmlformats.org/officeDocument/2006/relationships/image" Target="../media/image30.png"/><Relationship Id="rId4" Type="http://schemas.openxmlformats.org/officeDocument/2006/relationships/audio" Target="../media/media23.MP3"/><Relationship Id="rId9" Type="http://schemas.microsoft.com/office/2007/relationships/media" Target="../media/media26.MP3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31.MP3"/><Relationship Id="rId13" Type="http://schemas.openxmlformats.org/officeDocument/2006/relationships/image" Target="../media/image6.jpg"/><Relationship Id="rId18" Type="http://schemas.openxmlformats.org/officeDocument/2006/relationships/image" Target="../media/image29.jpg"/><Relationship Id="rId3" Type="http://schemas.microsoft.com/office/2007/relationships/media" Target="../media/media29.MP3"/><Relationship Id="rId21" Type="http://schemas.openxmlformats.org/officeDocument/2006/relationships/image" Target="../media/image38.png"/><Relationship Id="rId7" Type="http://schemas.microsoft.com/office/2007/relationships/media" Target="../media/media31.MP3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37.png"/><Relationship Id="rId2" Type="http://schemas.openxmlformats.org/officeDocument/2006/relationships/audio" Target="../media/media28.MP3"/><Relationship Id="rId16" Type="http://schemas.openxmlformats.org/officeDocument/2006/relationships/image" Target="../media/image36.png"/><Relationship Id="rId20" Type="http://schemas.openxmlformats.org/officeDocument/2006/relationships/image" Target="../media/image5.png"/><Relationship Id="rId1" Type="http://schemas.microsoft.com/office/2007/relationships/media" Target="../media/media28.MP3"/><Relationship Id="rId6" Type="http://schemas.openxmlformats.org/officeDocument/2006/relationships/audio" Target="../media/media30.MP3"/><Relationship Id="rId11" Type="http://schemas.openxmlformats.org/officeDocument/2006/relationships/slideLayout" Target="../slideLayouts/slideLayout6.xml"/><Relationship Id="rId5" Type="http://schemas.microsoft.com/office/2007/relationships/media" Target="../media/media30.MP3"/><Relationship Id="rId15" Type="http://schemas.openxmlformats.org/officeDocument/2006/relationships/image" Target="../media/image35.png"/><Relationship Id="rId10" Type="http://schemas.openxmlformats.org/officeDocument/2006/relationships/audio" Target="../media/media32.MP3"/><Relationship Id="rId19" Type="http://schemas.openxmlformats.org/officeDocument/2006/relationships/image" Target="../media/image4.png"/><Relationship Id="rId4" Type="http://schemas.openxmlformats.org/officeDocument/2006/relationships/audio" Target="../media/media29.MP3"/><Relationship Id="rId9" Type="http://schemas.microsoft.com/office/2007/relationships/media" Target="../media/media32.MP3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36.MP3"/><Relationship Id="rId13" Type="http://schemas.microsoft.com/office/2007/relationships/media" Target="../media/media39.MP3"/><Relationship Id="rId18" Type="http://schemas.openxmlformats.org/officeDocument/2006/relationships/image" Target="../media/image40.png"/><Relationship Id="rId26" Type="http://schemas.openxmlformats.org/officeDocument/2006/relationships/image" Target="../media/image4.png"/><Relationship Id="rId3" Type="http://schemas.microsoft.com/office/2007/relationships/media" Target="../media/media34.MP3"/><Relationship Id="rId21" Type="http://schemas.openxmlformats.org/officeDocument/2006/relationships/image" Target="../media/image43.png"/><Relationship Id="rId7" Type="http://schemas.microsoft.com/office/2007/relationships/media" Target="../media/media36.MP3"/><Relationship Id="rId12" Type="http://schemas.openxmlformats.org/officeDocument/2006/relationships/audio" Target="../media/media38.MP3"/><Relationship Id="rId17" Type="http://schemas.openxmlformats.org/officeDocument/2006/relationships/image" Target="../media/image39.png"/><Relationship Id="rId25" Type="http://schemas.openxmlformats.org/officeDocument/2006/relationships/image" Target="../media/image6.jpg"/><Relationship Id="rId2" Type="http://schemas.openxmlformats.org/officeDocument/2006/relationships/audio" Target="../media/media33.MP3"/><Relationship Id="rId16" Type="http://schemas.openxmlformats.org/officeDocument/2006/relationships/notesSlide" Target="../notesSlides/notesSlide7.xml"/><Relationship Id="rId20" Type="http://schemas.openxmlformats.org/officeDocument/2006/relationships/image" Target="../media/image42.png"/><Relationship Id="rId1" Type="http://schemas.microsoft.com/office/2007/relationships/media" Target="../media/media33.MP3"/><Relationship Id="rId6" Type="http://schemas.openxmlformats.org/officeDocument/2006/relationships/audio" Target="../media/media35.MP3"/><Relationship Id="rId11" Type="http://schemas.microsoft.com/office/2007/relationships/media" Target="../media/media38.MP3"/><Relationship Id="rId24" Type="http://schemas.openxmlformats.org/officeDocument/2006/relationships/image" Target="../media/image29.jpg"/><Relationship Id="rId5" Type="http://schemas.microsoft.com/office/2007/relationships/media" Target="../media/media35.MP3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45.png"/><Relationship Id="rId10" Type="http://schemas.openxmlformats.org/officeDocument/2006/relationships/audio" Target="../media/media37.MP3"/><Relationship Id="rId19" Type="http://schemas.openxmlformats.org/officeDocument/2006/relationships/image" Target="../media/image41.png"/><Relationship Id="rId4" Type="http://schemas.openxmlformats.org/officeDocument/2006/relationships/audio" Target="../media/media34.MP3"/><Relationship Id="rId9" Type="http://schemas.microsoft.com/office/2007/relationships/media" Target="../media/media37.MP3"/><Relationship Id="rId14" Type="http://schemas.openxmlformats.org/officeDocument/2006/relationships/audio" Target="../media/media39.MP3"/><Relationship Id="rId22" Type="http://schemas.openxmlformats.org/officeDocument/2006/relationships/image" Target="../media/image44.png"/><Relationship Id="rId27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KAIMONO</a:t>
            </a:r>
            <a:endParaRPr lang="en-US" dirty="0"/>
          </a:p>
        </p:txBody>
      </p:sp>
      <p:pic>
        <p:nvPicPr>
          <p:cNvPr id="4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2952852"/>
            <a:ext cx="4038600" cy="28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Ungkapan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berbelanja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09557426"/>
              </p:ext>
            </p:extLst>
          </p:nvPr>
        </p:nvGraphicFramePr>
        <p:xfrm>
          <a:off x="333597" y="2057400"/>
          <a:ext cx="850423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003"/>
                <a:gridCol w="44182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Kosakata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Terjemahan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~ o </a:t>
                      </a:r>
                      <a:r>
                        <a:rPr lang="en-US" sz="2000" dirty="0" err="1" smtClean="0"/>
                        <a:t>misete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kudasai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Saat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ingin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melihat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barang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tertentu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</a:t>
                      </a:r>
                      <a:r>
                        <a:rPr lang="en-US" sz="2000" dirty="0" err="1" smtClean="0"/>
                        <a:t>kore</a:t>
                      </a:r>
                      <a:r>
                        <a:rPr lang="en-US" sz="2000" dirty="0" smtClean="0"/>
                        <a:t>, sore, are)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wa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ikura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desuka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Menanyakan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harga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barang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~ en </a:t>
                      </a:r>
                      <a:r>
                        <a:rPr lang="en-US" sz="2000" dirty="0" err="1" smtClean="0"/>
                        <a:t>desu</a:t>
                      </a:r>
                      <a:r>
                        <a:rPr lang="en-US" sz="2000" dirty="0" smtClean="0"/>
                        <a:t>/ </a:t>
                      </a:r>
                      <a:r>
                        <a:rPr lang="en-US" sz="2000" dirty="0" err="1" smtClean="0"/>
                        <a:t>rupia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desu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(~yen</a:t>
                      </a:r>
                      <a:r>
                        <a:rPr lang="en-US" sz="2000" baseline="0" dirty="0" smtClean="0"/>
                        <a:t> / rupiah)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Zenbu</a:t>
                      </a:r>
                      <a:r>
                        <a:rPr lang="en-US" sz="2000" baseline="0" dirty="0" smtClean="0"/>
                        <a:t> de ~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Ketika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akan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menyebutkan</a:t>
                      </a:r>
                      <a:r>
                        <a:rPr lang="en-US" sz="2000" baseline="0" dirty="0" smtClean="0"/>
                        <a:t> total </a:t>
                      </a:r>
                      <a:r>
                        <a:rPr lang="en-US" sz="2000" baseline="0" dirty="0" err="1" smtClean="0"/>
                        <a:t>harga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Jyaa</a:t>
                      </a:r>
                      <a:r>
                        <a:rPr lang="en-US" sz="2000" dirty="0" smtClean="0"/>
                        <a:t>, </a:t>
                      </a:r>
                      <a:r>
                        <a:rPr lang="en-US" sz="2000" dirty="0" err="1" smtClean="0"/>
                        <a:t>kore</a:t>
                      </a:r>
                      <a:r>
                        <a:rPr lang="en-US" sz="2000" dirty="0" smtClean="0"/>
                        <a:t> o </a:t>
                      </a:r>
                      <a:r>
                        <a:rPr lang="en-US" sz="2000" dirty="0" err="1" smtClean="0"/>
                        <a:t>kudasai</a:t>
                      </a:r>
                      <a:r>
                        <a:rPr lang="en-US" sz="200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Saat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sudah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menentukan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barang</a:t>
                      </a:r>
                      <a:r>
                        <a:rPr lang="en-US" sz="2000" baseline="0" dirty="0" smtClean="0"/>
                        <a:t> yang </a:t>
                      </a:r>
                      <a:r>
                        <a:rPr lang="en-US" sz="2000" baseline="0" dirty="0" err="1" smtClean="0"/>
                        <a:t>akan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dibeli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10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ボックス 24"/>
          <p:cNvSpPr txBox="1"/>
          <p:nvPr/>
        </p:nvSpPr>
        <p:spPr>
          <a:xfrm>
            <a:off x="251520" y="2309971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/>
              <a:t>Berikut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adalah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percakapan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antar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teman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mengenai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berbelanja</a:t>
            </a:r>
            <a:r>
              <a:rPr lang="en-US" altLang="ja-JP" sz="2400" dirty="0" smtClean="0"/>
              <a:t>.</a:t>
            </a:r>
          </a:p>
          <a:p>
            <a:r>
              <a:rPr lang="en-US" altLang="ja-JP" sz="2400" dirty="0" smtClean="0"/>
              <a:t>Di </a:t>
            </a:r>
            <a:r>
              <a:rPr lang="en-US" altLang="ja-JP" sz="2400" dirty="0" err="1"/>
              <a:t>mana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mereka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sering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berbelanja</a:t>
            </a:r>
            <a:r>
              <a:rPr lang="en-US" altLang="ja-JP" sz="2400" dirty="0"/>
              <a:t>? </a:t>
            </a:r>
            <a:r>
              <a:rPr lang="en-US" altLang="ja-JP" sz="2400" dirty="0" err="1"/>
              <a:t>Membeli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apa</a:t>
            </a:r>
            <a:r>
              <a:rPr lang="en-US" altLang="ja-JP" sz="2400" dirty="0"/>
              <a:t>?</a:t>
            </a:r>
            <a:r>
              <a:rPr lang="ja-JP" altLang="ja-JP" sz="2400" dirty="0"/>
              <a:t> </a:t>
            </a:r>
          </a:p>
        </p:txBody>
      </p:sp>
      <p:pic>
        <p:nvPicPr>
          <p:cNvPr id="3" name="2203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30" y="4653136"/>
            <a:ext cx="432000" cy="432000"/>
          </a:xfrm>
          <a:prstGeom prst="rect">
            <a:avLst/>
          </a:prstGeom>
        </p:spPr>
      </p:pic>
      <p:pic>
        <p:nvPicPr>
          <p:cNvPr id="4" name="2203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64" y="4653184"/>
            <a:ext cx="432000" cy="432000"/>
          </a:xfrm>
          <a:prstGeom prst="rect">
            <a:avLst/>
          </a:prstGeom>
        </p:spPr>
      </p:pic>
      <p:pic>
        <p:nvPicPr>
          <p:cNvPr id="5" name="2203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36" y="4653136"/>
            <a:ext cx="432000" cy="432000"/>
          </a:xfrm>
          <a:prstGeom prst="rect">
            <a:avLst/>
          </a:prstGeom>
        </p:spPr>
      </p:pic>
      <p:pic>
        <p:nvPicPr>
          <p:cNvPr id="7" name="2203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20" y="4653136"/>
            <a:ext cx="432000" cy="432000"/>
          </a:xfrm>
          <a:prstGeom prst="rect">
            <a:avLst/>
          </a:prstGeom>
        </p:spPr>
      </p:pic>
      <p:grpSp>
        <p:nvGrpSpPr>
          <p:cNvPr id="52" name="グループ化 51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8690" y="137180"/>
            <a:ext cx="7886700" cy="790590"/>
          </a:xfrm>
        </p:spPr>
        <p:txBody>
          <a:bodyPr/>
          <a:lstStyle/>
          <a:p>
            <a:pPr algn="l"/>
            <a:r>
              <a:rPr kumimoji="1" lang="ja-JP" altLang="en-US" sz="3500" dirty="0" smtClean="0">
                <a:latin typeface="+mj-ea"/>
              </a:rPr>
              <a:t>ききましょう</a:t>
            </a:r>
            <a:r>
              <a:rPr kumimoji="1" lang="ja-JP" altLang="en-US" dirty="0" smtClean="0">
                <a:latin typeface="+mj-ea"/>
              </a:rPr>
              <a:t>　</a:t>
            </a:r>
            <a:r>
              <a:rPr kumimoji="1" lang="en-US" altLang="ja-JP" dirty="0" smtClean="0">
                <a:latin typeface="+mj-ea"/>
              </a:rPr>
              <a:t>1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56" name="正方形/長方形 55"/>
          <p:cNvSpPr/>
          <p:nvPr/>
        </p:nvSpPr>
        <p:spPr>
          <a:xfrm>
            <a:off x="190687" y="1509311"/>
            <a:ext cx="876262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1 </a:t>
            </a:r>
          </a:p>
          <a:p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yang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di audio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terjemahannya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 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57" name="角丸四角形 56"/>
          <p:cNvSpPr/>
          <p:nvPr/>
        </p:nvSpPr>
        <p:spPr>
          <a:xfrm>
            <a:off x="6418256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58" name="角丸四角形 57"/>
          <p:cNvSpPr/>
          <p:nvPr/>
        </p:nvSpPr>
        <p:spPr>
          <a:xfrm>
            <a:off x="4985370" y="467787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59" name="角丸四角形 58"/>
          <p:cNvSpPr/>
          <p:nvPr/>
        </p:nvSpPr>
        <p:spPr>
          <a:xfrm>
            <a:off x="3526679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60" name="角丸四角形 59"/>
          <p:cNvSpPr/>
          <p:nvPr/>
        </p:nvSpPr>
        <p:spPr>
          <a:xfrm>
            <a:off x="2096675" y="469776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181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8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2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吹き出し 4"/>
          <p:cNvSpPr/>
          <p:nvPr/>
        </p:nvSpPr>
        <p:spPr>
          <a:xfrm>
            <a:off x="1525117" y="1340768"/>
            <a:ext cx="5274721" cy="1029874"/>
          </a:xfrm>
          <a:prstGeom prst="wedgeRoundRectCallout">
            <a:avLst>
              <a:gd name="adj1" fmla="val -57112"/>
              <a:gd name="adj2" fmla="val 36739"/>
              <a:gd name="adj3" fmla="val 16667"/>
            </a:avLst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よく　どこで　かいものを　しますか</a:t>
            </a: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2000" kern="1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Yoku</a:t>
            </a:r>
            <a:r>
              <a:rPr lang="en-US" sz="2000" kern="1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2000" kern="1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doko</a:t>
            </a:r>
            <a:r>
              <a:rPr lang="en-US" sz="2000" kern="100" dirty="0" smtClean="0">
                <a:solidFill>
                  <a:srgbClr val="000000"/>
                </a:solidFill>
                <a:cs typeface="Arial" panose="020B0604020202020204" pitchFamily="34" charset="0"/>
              </a:rPr>
              <a:t> de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kaimono</a:t>
            </a:r>
            <a:r>
              <a:rPr lang="en-US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o </a:t>
            </a:r>
            <a:r>
              <a:rPr lang="en-US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shimasu</a:t>
            </a:r>
            <a:r>
              <a:rPr lang="en-US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</a:t>
            </a:r>
            <a:r>
              <a:rPr lang="en-US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sz="2000" kern="100" dirty="0" err="1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Dimana</a:t>
            </a:r>
            <a:r>
              <a:rPr lang="en-US" sz="2000" kern="100" dirty="0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anda</a:t>
            </a:r>
            <a:r>
              <a:rPr lang="en-US" sz="2000" kern="100" dirty="0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sering</a:t>
            </a:r>
            <a:r>
              <a:rPr lang="en-US" sz="2000" kern="100" dirty="0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berbelanja</a:t>
            </a:r>
            <a:r>
              <a:rPr lang="en-US" sz="2000" kern="100" dirty="0" smtClean="0">
                <a:solidFill>
                  <a:srgbClr val="FF0000"/>
                </a:solidFill>
                <a:effectLst/>
                <a:cs typeface="Cordia New" panose="020B0304020202020204" pitchFamily="34" charset="-34"/>
              </a:rPr>
              <a:t>? </a:t>
            </a:r>
            <a:endParaRPr lang="ja-JP" sz="2000" kern="100" dirty="0">
              <a:solidFill>
                <a:srgbClr val="FF0000"/>
              </a:solidFill>
              <a:effectLst/>
              <a:cs typeface="Cordia New" panose="020B0304020202020204" pitchFamily="34" charset="-34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2110967" y="2541468"/>
            <a:ext cx="5354453" cy="1018854"/>
          </a:xfrm>
          <a:prstGeom prst="wedgeRoundRectCallout">
            <a:avLst>
              <a:gd name="adj1" fmla="val 57520"/>
              <a:gd name="adj2" fmla="val 39199"/>
              <a:gd name="adj3" fmla="val 16667"/>
            </a:avLst>
          </a:prstGeom>
          <a:ln w="19050">
            <a:solidFill>
              <a:srgbClr val="A18F8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（</a:t>
            </a: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がっこうの　ばいてん</a:t>
            </a: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）</a:t>
            </a: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で</a:t>
            </a:r>
            <a:r>
              <a:rPr lang="ja-JP" altLang="en-US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　かいます</a:t>
            </a: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ja-JP" sz="2000" kern="100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（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Gakkou</a:t>
            </a:r>
            <a:r>
              <a:rPr lang="en-US" altLang="ja-JP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no 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baiten</a:t>
            </a:r>
            <a:r>
              <a:rPr lang="ja-JP" sz="2000" kern="100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）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de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kaimasu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Di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koperasi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sekolah</a:t>
            </a:r>
            <a:endParaRPr lang="ja-JP" sz="2000" kern="100" dirty="0">
              <a:solidFill>
                <a:srgbClr val="FF0000"/>
              </a:solidFill>
              <a:effectLst/>
              <a:cs typeface="Cordia New" panose="020B0304020202020204" pitchFamily="34" charset="-34"/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1525117" y="3755285"/>
            <a:ext cx="6328844" cy="1628214"/>
          </a:xfrm>
          <a:prstGeom prst="wedgeRoundRectCallout">
            <a:avLst>
              <a:gd name="adj1" fmla="val -56318"/>
              <a:gd name="adj2" fmla="val -37796"/>
              <a:gd name="adj3" fmla="val 16667"/>
            </a:avLst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［そうですか］</a:t>
            </a:r>
            <a:r>
              <a:rPr lang="ja-JP" altLang="ja-JP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。</a:t>
            </a:r>
            <a:endParaRPr lang="ja-JP" altLang="ja-JP" sz="2400" kern="100" dirty="0"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altLang="ja-JP" sz="20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[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Sou</a:t>
            </a:r>
            <a:r>
              <a:rPr lang="en-US" altLang="ja-JP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altLang="ja-JP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</a:t>
            </a:r>
            <a:r>
              <a:rPr lang="en-US" altLang="ja-JP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]. 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Oh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begitu</a:t>
            </a:r>
            <a:endParaRPr lang="en-US" altLang="ja-JP" sz="2000" kern="100" dirty="0" smtClean="0">
              <a:solidFill>
                <a:srgbClr val="FF0000"/>
              </a:solidFill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endParaRPr lang="en-US" altLang="ja-JP" sz="800" kern="100" dirty="0" smtClean="0">
              <a:solidFill>
                <a:srgbClr val="000000"/>
              </a:solidFill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（がっこうの　ばいてん）で</a:t>
            </a:r>
            <a:r>
              <a:rPr lang="ja-JP" altLang="en-US" sz="2400" kern="100" dirty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　</a:t>
            </a: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なにを　かいますか</a:t>
            </a: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kern="100" dirty="0">
              <a:effectLst/>
              <a:latin typeface="+mn-ea"/>
              <a:cs typeface="Cordia New" panose="020B0304020202020204" pitchFamily="34" charset="-34"/>
            </a:endParaRPr>
          </a:p>
          <a:p>
            <a:r>
              <a:rPr lang="ja-JP" altLang="ja-JP" sz="2000" kern="100" dirty="0" smtClean="0">
                <a:solidFill>
                  <a:srgbClr val="000000"/>
                </a:solidFill>
                <a:cs typeface="Arial" panose="020B0604020202020204" pitchFamily="34" charset="0"/>
              </a:rPr>
              <a:t>（</a:t>
            </a:r>
            <a:r>
              <a:rPr lang="en-US" altLang="ja-JP" sz="20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Gakkou</a:t>
            </a:r>
            <a:r>
              <a:rPr lang="en-US" altLang="ja-JP" sz="20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no </a:t>
            </a:r>
            <a:r>
              <a:rPr lang="en-US" altLang="ja-JP" sz="20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baiten</a:t>
            </a:r>
            <a:r>
              <a:rPr lang="ja-JP" altLang="ja-JP" sz="2000" kern="100" dirty="0">
                <a:solidFill>
                  <a:srgbClr val="000000"/>
                </a:solidFill>
                <a:cs typeface="Arial" panose="020B0604020202020204" pitchFamily="34" charset="0"/>
              </a:rPr>
              <a:t>）</a:t>
            </a:r>
            <a:r>
              <a:rPr lang="en-US" altLang="ja-JP" sz="20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de 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nani</a:t>
            </a:r>
            <a:r>
              <a:rPr lang="en-US" altLang="ja-JP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o 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kaimasu</a:t>
            </a:r>
            <a:r>
              <a:rPr lang="en-US" altLang="ja-JP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</a:t>
            </a:r>
            <a:r>
              <a:rPr lang="en-US" sz="20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 </a:t>
            </a:r>
          </a:p>
          <a:p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Apa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yang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kamu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beli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di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koperasi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sekolah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?</a:t>
            </a:r>
            <a:endParaRPr lang="ja-JP" sz="2000" kern="100" dirty="0">
              <a:solidFill>
                <a:srgbClr val="FF0000"/>
              </a:solidFill>
              <a:effectLst/>
              <a:cs typeface="Cordia New" panose="020B0304020202020204" pitchFamily="34" charset="-34"/>
            </a:endParaRPr>
          </a:p>
        </p:txBody>
      </p:sp>
      <p:pic>
        <p:nvPicPr>
          <p:cNvPr id="3" name="2204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27" y="1612705"/>
            <a:ext cx="540412" cy="486000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8326" y="106358"/>
            <a:ext cx="7886700" cy="808042"/>
          </a:xfrm>
        </p:spPr>
        <p:txBody>
          <a:bodyPr/>
          <a:lstStyle/>
          <a:p>
            <a:pPr algn="l"/>
            <a:r>
              <a:rPr kumimoji="1" lang="ja-JP" altLang="en-US" sz="3500" dirty="0" smtClean="0">
                <a:latin typeface="+mj-ea"/>
              </a:rPr>
              <a:t>はなしましょう </a:t>
            </a:r>
            <a:r>
              <a:rPr kumimoji="1" lang="en-US" altLang="ja-JP" sz="3500" dirty="0" smtClean="0">
                <a:latin typeface="+mj-ea"/>
              </a:rPr>
              <a:t>1 </a:t>
            </a:r>
            <a:r>
              <a:rPr kumimoji="1" lang="ja-JP" altLang="en-US" dirty="0" smtClean="0">
                <a:latin typeface="+mj-ea"/>
              </a:rPr>
              <a:t>　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19" name="角丸四角形吹き出し 18"/>
          <p:cNvSpPr/>
          <p:nvPr/>
        </p:nvSpPr>
        <p:spPr>
          <a:xfrm>
            <a:off x="3388399" y="5541247"/>
            <a:ext cx="4135929" cy="1018854"/>
          </a:xfrm>
          <a:prstGeom prst="wedgeRoundRectCallout">
            <a:avLst>
              <a:gd name="adj1" fmla="val 57259"/>
              <a:gd name="adj2" fmla="val -42992"/>
              <a:gd name="adj3" fmla="val 16667"/>
            </a:avLst>
          </a:prstGeom>
          <a:ln w="19050">
            <a:solidFill>
              <a:srgbClr val="A18F8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（</a:t>
            </a: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ぶんぼうぐ</a:t>
            </a: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）</a:t>
            </a:r>
            <a:r>
              <a:rPr lang="ja-JP" altLang="en-US" sz="24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を</a:t>
            </a:r>
            <a:r>
              <a:rPr lang="ja-JP" altLang="en-US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　かいます</a:t>
            </a:r>
            <a:r>
              <a:rPr lang="ja-JP" sz="2400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ja-JP" sz="2000" kern="100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（</a:t>
            </a:r>
            <a:r>
              <a:rPr lang="en-US" altLang="ja-JP" sz="2000" kern="100" dirty="0" err="1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Bunbougu</a:t>
            </a:r>
            <a:r>
              <a:rPr lang="ja-JP" sz="2000" kern="100" dirty="0" smtClean="0"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）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o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 </a:t>
            </a:r>
            <a:r>
              <a:rPr lang="en-US" sz="2000" kern="100" dirty="0" err="1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kaimasu</a:t>
            </a:r>
            <a:r>
              <a:rPr lang="en-US" sz="2000" kern="100" dirty="0" smtClean="0">
                <a:solidFill>
                  <a:srgbClr val="000000"/>
                </a:solidFill>
                <a:effectLst/>
                <a:cs typeface="Cordia New" panose="020B0304020202020204" pitchFamily="34" charset="-34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Membeli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Alat</a:t>
            </a:r>
            <a:r>
              <a:rPr lang="en-US" altLang="ja-JP" sz="2000" kern="100" dirty="0" smtClean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000" kern="100" dirty="0" err="1" smtClean="0">
                <a:solidFill>
                  <a:srgbClr val="FF0000"/>
                </a:solidFill>
                <a:cs typeface="Cordia New" panose="020B0304020202020204" pitchFamily="34" charset="-34"/>
              </a:rPr>
              <a:t>Tulis</a:t>
            </a:r>
            <a:endParaRPr lang="ja-JP" sz="2000" kern="100" dirty="0">
              <a:solidFill>
                <a:srgbClr val="FF0000"/>
              </a:solidFill>
              <a:effectLst/>
              <a:cs typeface="Cordia New" panose="020B0304020202020204" pitchFamily="34" charset="-34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27" y="1918762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37" y="3646954"/>
            <a:ext cx="904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8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5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11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1"/>
          <p:cNvSpPr txBox="1">
            <a:spLocks/>
          </p:cNvSpPr>
          <p:nvPr/>
        </p:nvSpPr>
        <p:spPr>
          <a:xfrm>
            <a:off x="971600" y="4171658"/>
            <a:ext cx="7200800" cy="137866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800" dirty="0" err="1" smtClean="0"/>
              <a:t>Berapa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harga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barang</a:t>
            </a:r>
            <a:r>
              <a:rPr lang="en-US" altLang="ja-JP" sz="2800" dirty="0" smtClean="0"/>
              <a:t> yang </a:t>
            </a:r>
            <a:r>
              <a:rPr lang="en-US" altLang="ja-JP" sz="2800" dirty="0" err="1" smtClean="0"/>
              <a:t>sering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dibeli</a:t>
            </a:r>
            <a:r>
              <a:rPr lang="en-US" altLang="ja-JP" sz="2800" dirty="0" smtClean="0"/>
              <a:t>? Mari </a:t>
            </a:r>
            <a:r>
              <a:rPr lang="en-US" altLang="ja-JP" sz="2800" dirty="0" err="1" smtClean="0"/>
              <a:t>mencoba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mendengar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dan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menyebutkannya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dalam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bahasa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Jepang</a:t>
            </a:r>
            <a:r>
              <a:rPr lang="en-US" altLang="ja-JP" sz="2800" dirty="0" smtClean="0"/>
              <a:t>.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96" y="2033996"/>
            <a:ext cx="61341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62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2050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26" y="1219330"/>
            <a:ext cx="432000" cy="432000"/>
          </a:xfrm>
          <a:prstGeom prst="rect">
            <a:avLst/>
          </a:prstGeom>
        </p:spPr>
      </p:pic>
      <p:pic>
        <p:nvPicPr>
          <p:cNvPr id="8" name="220504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03" y="1218749"/>
            <a:ext cx="432000" cy="432000"/>
          </a:xfrm>
          <a:prstGeom prst="rect">
            <a:avLst/>
          </a:prstGeom>
        </p:spPr>
      </p:pic>
      <p:pic>
        <p:nvPicPr>
          <p:cNvPr id="9" name="220505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57" y="3933104"/>
            <a:ext cx="432000" cy="432000"/>
          </a:xfrm>
          <a:prstGeom prst="rect">
            <a:avLst/>
          </a:prstGeom>
        </p:spPr>
      </p:pic>
      <p:pic>
        <p:nvPicPr>
          <p:cNvPr id="10" name="220506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15" y="3944393"/>
            <a:ext cx="432000" cy="432000"/>
          </a:xfrm>
          <a:prstGeom prst="rect">
            <a:avLst/>
          </a:prstGeom>
        </p:spPr>
      </p:pic>
      <p:pic>
        <p:nvPicPr>
          <p:cNvPr id="4" name="220501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68" y="1218138"/>
            <a:ext cx="432000" cy="432000"/>
          </a:xfrm>
          <a:prstGeom prst="rect">
            <a:avLst/>
          </a:prstGeom>
        </p:spPr>
      </p:pic>
      <p:pic>
        <p:nvPicPr>
          <p:cNvPr id="5" name="220502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34" y="1226101"/>
            <a:ext cx="432000" cy="4320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6" y="1674982"/>
            <a:ext cx="1958216" cy="154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556" y="1680350"/>
            <a:ext cx="1958216" cy="154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042" y="1684277"/>
            <a:ext cx="1951711" cy="152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234" y="1680260"/>
            <a:ext cx="1945205" cy="152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6" y="4404780"/>
            <a:ext cx="1945205" cy="155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94" y="4395926"/>
            <a:ext cx="1958216" cy="154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グループ化 9280"/>
          <p:cNvGrpSpPr>
            <a:grpSpLocks noChangeAspect="1"/>
          </p:cNvGrpSpPr>
          <p:nvPr/>
        </p:nvGrpSpPr>
        <p:grpSpPr>
          <a:xfrm>
            <a:off x="5981946" y="4632219"/>
            <a:ext cx="2429255" cy="1730171"/>
            <a:chOff x="0" y="0"/>
            <a:chExt cx="1319530" cy="939800"/>
          </a:xfrm>
        </p:grpSpPr>
        <p:grpSp>
          <p:nvGrpSpPr>
            <p:cNvPr id="37" name="グループ化 293"/>
            <p:cNvGrpSpPr/>
            <p:nvPr/>
          </p:nvGrpSpPr>
          <p:grpSpPr>
            <a:xfrm>
              <a:off x="0" y="0"/>
              <a:ext cx="1319530" cy="939800"/>
              <a:chOff x="0" y="0"/>
              <a:chExt cx="1319842" cy="940279"/>
            </a:xfrm>
          </p:grpSpPr>
          <p:pic>
            <p:nvPicPr>
              <p:cNvPr id="39" name="図 38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0"/>
                <a:ext cx="1319842" cy="940279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0" name="テキスト 9322"/>
              <p:cNvSpPr txBox="1"/>
              <p:nvPr/>
            </p:nvSpPr>
            <p:spPr>
              <a:xfrm>
                <a:off x="45378" y="19531"/>
                <a:ext cx="796748" cy="3416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=""/>
                </a:ext>
              </a:extLst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sz="1000" kern="100">
                    <a:effectLst/>
                    <a:ea typeface="HG教科書体"/>
                    <a:cs typeface="Cordia New"/>
                  </a:rPr>
                  <a:t> </a:t>
                </a:r>
                <a:endParaRPr lang="ja-JP" sz="1050" kern="100">
                  <a:effectLst/>
                  <a:ea typeface="ＭＳ 明朝"/>
                  <a:cs typeface="Cordia New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sz="1000" kern="100">
                    <a:effectLst/>
                    <a:ea typeface="HG教科書体"/>
                    <a:cs typeface="Cordia New"/>
                  </a:rPr>
                  <a:t> </a:t>
                </a:r>
                <a:endParaRPr lang="ja-JP" sz="1050" kern="100">
                  <a:effectLst/>
                  <a:ea typeface="ＭＳ 明朝"/>
                  <a:cs typeface="Cordia New"/>
                </a:endParaRPr>
              </a:p>
            </p:txBody>
          </p:sp>
        </p:grpSp>
        <p:sp>
          <p:nvSpPr>
            <p:cNvPr id="38" name="テキスト 9322"/>
            <p:cNvSpPr txBox="1"/>
            <p:nvPr/>
          </p:nvSpPr>
          <p:spPr>
            <a:xfrm>
              <a:off x="765475" y="199559"/>
              <a:ext cx="118745" cy="115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000" kern="100">
                  <a:effectLst/>
                  <a:ea typeface="HG教科書体"/>
                  <a:cs typeface="Cordia New"/>
                </a:rPr>
                <a:t> </a:t>
              </a:r>
              <a:endParaRPr lang="ja-JP" sz="1050" kern="100">
                <a:effectLst/>
                <a:ea typeface="ＭＳ 明朝"/>
                <a:cs typeface="Cordia New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000" kern="100">
                  <a:effectLst/>
                  <a:ea typeface="HG教科書体"/>
                  <a:cs typeface="Cordia New"/>
                </a:rPr>
                <a:t> </a:t>
              </a:r>
              <a:endParaRPr lang="ja-JP" sz="1050" kern="100">
                <a:effectLst/>
                <a:ea typeface="ＭＳ 明朝"/>
                <a:cs typeface="Cordia New"/>
              </a:endParaRPr>
            </a:p>
          </p:txBody>
        </p:sp>
      </p:grpSp>
      <p:sp>
        <p:nvSpPr>
          <p:cNvPr id="16" name="角丸四角形 15"/>
          <p:cNvSpPr/>
          <p:nvPr/>
        </p:nvSpPr>
        <p:spPr>
          <a:xfrm>
            <a:off x="3193887" y="126601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24" name="角丸四角形 23"/>
          <p:cNvSpPr/>
          <p:nvPr/>
        </p:nvSpPr>
        <p:spPr>
          <a:xfrm>
            <a:off x="1038218" y="125472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1038218" y="398163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29" name="角丸四角形 28"/>
          <p:cNvSpPr/>
          <p:nvPr/>
        </p:nvSpPr>
        <p:spPr>
          <a:xfrm>
            <a:off x="3560586" y="398163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6</a:t>
            </a:r>
            <a:endParaRPr kumimoji="1" lang="ja-JP" altLang="en-US" sz="2400" dirty="0"/>
          </a:p>
        </p:txBody>
      </p:sp>
      <p:sp>
        <p:nvSpPr>
          <p:cNvPr id="30" name="角丸四角形 29"/>
          <p:cNvSpPr/>
          <p:nvPr/>
        </p:nvSpPr>
        <p:spPr>
          <a:xfrm>
            <a:off x="7521672" y="125472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4</a:t>
            </a:r>
            <a:endParaRPr kumimoji="1" lang="ja-JP" altLang="en-US" sz="2400" dirty="0"/>
          </a:p>
        </p:txBody>
      </p:sp>
      <p:sp>
        <p:nvSpPr>
          <p:cNvPr id="25" name="正方形/長方形 24"/>
          <p:cNvSpPr/>
          <p:nvPr/>
        </p:nvSpPr>
        <p:spPr>
          <a:xfrm>
            <a:off x="4846919" y="2904396"/>
            <a:ext cx="1545829" cy="105427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10,000</a:t>
            </a:r>
          </a:p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(</a:t>
            </a:r>
            <a:r>
              <a:rPr lang="ja-JP" altLang="en-US" sz="2300" dirty="0" smtClean="0">
                <a:solidFill>
                  <a:schemeClr val="tx1"/>
                </a:solidFill>
              </a:rPr>
              <a:t>いちまん</a:t>
            </a:r>
            <a:r>
              <a:rPr lang="en-US" altLang="ja-JP" sz="2300" dirty="0" smtClean="0">
                <a:solidFill>
                  <a:schemeClr val="tx1"/>
                </a:solidFill>
              </a:rPr>
              <a:t>)</a:t>
            </a:r>
            <a:endParaRPr lang="en-US" altLang="ja-JP" sz="23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ichi</a:t>
            </a:r>
            <a:r>
              <a:rPr lang="en-US" altLang="ja-JP" sz="2000" dirty="0" smtClean="0">
                <a:solidFill>
                  <a:schemeClr val="tx1"/>
                </a:solidFill>
              </a:rPr>
              <a:t>-man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5362201" y="125178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27" name="正方形/長方形 26"/>
          <p:cNvSpPr/>
          <p:nvPr/>
        </p:nvSpPr>
        <p:spPr>
          <a:xfrm>
            <a:off x="6732330" y="3069142"/>
            <a:ext cx="2130192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50,000(</a:t>
            </a:r>
            <a:r>
              <a:rPr lang="ja-JP" altLang="en-US" sz="2300" dirty="0" smtClean="0">
                <a:solidFill>
                  <a:schemeClr val="tx1"/>
                </a:solidFill>
              </a:rPr>
              <a:t>ごまん</a:t>
            </a:r>
            <a:r>
              <a:rPr lang="en-US" altLang="ja-JP" sz="2300" dirty="0" smtClean="0">
                <a:solidFill>
                  <a:schemeClr val="tx1"/>
                </a:solidFill>
              </a:rPr>
              <a:t>)</a:t>
            </a:r>
            <a:endParaRPr lang="en-US" altLang="ja-JP" sz="23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go-man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477818" y="5764078"/>
            <a:ext cx="1652798" cy="1038829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100,000</a:t>
            </a:r>
          </a:p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(</a:t>
            </a:r>
            <a:r>
              <a:rPr lang="ja-JP" altLang="en-US" sz="2300" dirty="0" smtClean="0">
                <a:solidFill>
                  <a:schemeClr val="tx1"/>
                </a:solidFill>
              </a:rPr>
              <a:t>じゅうまん</a:t>
            </a:r>
            <a:r>
              <a:rPr lang="en-US" altLang="ja-JP" sz="2300" dirty="0" smtClean="0">
                <a:solidFill>
                  <a:schemeClr val="tx1"/>
                </a:solidFill>
              </a:rPr>
              <a:t>)</a:t>
            </a:r>
            <a:endParaRPr lang="en-US" altLang="ja-JP" sz="23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juu</a:t>
            </a:r>
            <a:r>
              <a:rPr lang="en-US" altLang="ja-JP" sz="2000" dirty="0" smtClean="0">
                <a:solidFill>
                  <a:schemeClr val="tx1"/>
                </a:solidFill>
              </a:rPr>
              <a:t>-man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319114" y="5764168"/>
            <a:ext cx="3049583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22,000(</a:t>
            </a:r>
            <a:r>
              <a:rPr lang="ja-JP" altLang="en-US" sz="2300" dirty="0" smtClean="0">
                <a:solidFill>
                  <a:schemeClr val="tx1"/>
                </a:solidFill>
              </a:rPr>
              <a:t>にまんにせん</a:t>
            </a:r>
            <a:r>
              <a:rPr lang="en-US" altLang="ja-JP" sz="23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ni</a:t>
            </a:r>
            <a:r>
              <a:rPr lang="en-US" altLang="ja-JP" sz="2000" dirty="0" smtClean="0">
                <a:solidFill>
                  <a:schemeClr val="tx1"/>
                </a:solidFill>
              </a:rPr>
              <a:t>-man-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ni</a:t>
            </a:r>
            <a:r>
              <a:rPr lang="en-US" altLang="ja-JP" sz="2000" dirty="0" smtClean="0">
                <a:solidFill>
                  <a:schemeClr val="tx1"/>
                </a:solidFill>
              </a:rPr>
              <a:t>-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sen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220500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1" y="476672"/>
            <a:ext cx="498048" cy="486000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2463220" y="3027058"/>
            <a:ext cx="1955110" cy="78253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5,000(</a:t>
            </a:r>
            <a:r>
              <a:rPr lang="ja-JP" altLang="en-US" sz="2300" dirty="0" smtClean="0">
                <a:solidFill>
                  <a:schemeClr val="tx1"/>
                </a:solidFill>
              </a:rPr>
              <a:t>ごせん</a:t>
            </a:r>
            <a:r>
              <a:rPr lang="en-US" altLang="ja-JP" sz="2300" dirty="0" smtClean="0">
                <a:solidFill>
                  <a:schemeClr val="tx1"/>
                </a:solidFill>
              </a:rPr>
              <a:t>)</a:t>
            </a:r>
            <a:endParaRPr lang="en-US" altLang="ja-JP" sz="23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go-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sen</a:t>
            </a:r>
            <a:endParaRPr lang="en-US" altLang="ja-JP" sz="2000" dirty="0" smtClean="0">
              <a:solidFill>
                <a:schemeClr val="tx1"/>
              </a:solidFill>
            </a:endParaRPr>
          </a:p>
        </p:txBody>
      </p:sp>
      <p:sp>
        <p:nvSpPr>
          <p:cNvPr id="51" name="円/楕円 50"/>
          <p:cNvSpPr/>
          <p:nvPr/>
        </p:nvSpPr>
        <p:spPr>
          <a:xfrm>
            <a:off x="7343605" y="5923212"/>
            <a:ext cx="1355470" cy="802914"/>
          </a:xfrm>
          <a:prstGeom prst="ellipse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ja-JP" altLang="en-US" sz="20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おかね</a:t>
            </a:r>
            <a:endParaRPr lang="ja-JP" altLang="ja-JP" sz="2000" kern="100" dirty="0">
              <a:latin typeface="+mn-ea"/>
              <a:cs typeface="Cordia New" panose="020B0304020202020204" pitchFamily="34" charset="-34"/>
            </a:endParaRPr>
          </a:p>
          <a:p>
            <a:pPr algn="ctr"/>
            <a:r>
              <a:rPr lang="en-US" altLang="ja-JP" sz="1600" kern="1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okane</a:t>
            </a:r>
            <a:r>
              <a:rPr lang="en-US" altLang="ja-JP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endParaRPr kumimoji="1" lang="ja-JP" altLang="en-US" sz="16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26448" y="3032476"/>
            <a:ext cx="1720030" cy="79164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300" dirty="0" smtClean="0">
                <a:solidFill>
                  <a:schemeClr val="tx1"/>
                </a:solidFill>
              </a:rPr>
              <a:t>1,000(</a:t>
            </a:r>
            <a:r>
              <a:rPr lang="ja-JP" altLang="en-US" sz="2300" dirty="0" smtClean="0">
                <a:solidFill>
                  <a:schemeClr val="tx1"/>
                </a:solidFill>
              </a:rPr>
              <a:t>せん）</a:t>
            </a:r>
            <a:endParaRPr lang="en-US" altLang="ja-JP" sz="23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sen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grpSp>
        <p:nvGrpSpPr>
          <p:cNvPr id="53" name="グループ化 52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タイトル 6"/>
          <p:cNvSpPr txBox="1">
            <a:spLocks/>
          </p:cNvSpPr>
          <p:nvPr/>
        </p:nvSpPr>
        <p:spPr>
          <a:xfrm>
            <a:off x="148690" y="168092"/>
            <a:ext cx="78867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500" dirty="0" smtClean="0"/>
              <a:t>きいて　いいましょう　</a:t>
            </a:r>
            <a:r>
              <a:rPr lang="en-US" altLang="ja-JP" sz="3500" dirty="0"/>
              <a:t>7</a:t>
            </a:r>
            <a:r>
              <a:rPr lang="ja-JP" altLang="en-US" sz="3500" dirty="0" smtClean="0"/>
              <a:t>　</a:t>
            </a:r>
            <a:r>
              <a:rPr lang="en-US" altLang="ja-JP" sz="3500" dirty="0" smtClean="0">
                <a:latin typeface="+mj-ea"/>
              </a:rPr>
              <a:t> </a:t>
            </a:r>
            <a:endParaRPr lang="ja-JP" altLang="en-US" sz="3500" dirty="0">
              <a:latin typeface="+mj-ea"/>
            </a:endParaRPr>
          </a:p>
        </p:txBody>
      </p:sp>
      <p:sp>
        <p:nvSpPr>
          <p:cNvPr id="58" name="角丸四角形吹き出し 57"/>
          <p:cNvSpPr/>
          <p:nvPr/>
        </p:nvSpPr>
        <p:spPr>
          <a:xfrm>
            <a:off x="5436096" y="4388698"/>
            <a:ext cx="1649237" cy="623148"/>
          </a:xfrm>
          <a:prstGeom prst="wedgeRoundRectCallout">
            <a:avLst>
              <a:gd name="adj1" fmla="val 22000"/>
              <a:gd name="adj2" fmla="val 82520"/>
              <a:gd name="adj3" fmla="val 16667"/>
            </a:avLst>
          </a:prstGeom>
          <a:ln w="19050">
            <a:solidFill>
              <a:srgbClr val="A18F8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いくらですか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Ikura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  <p:sp>
        <p:nvSpPr>
          <p:cNvPr id="59" name="角丸四角形吹き出し 58"/>
          <p:cNvSpPr/>
          <p:nvPr/>
        </p:nvSpPr>
        <p:spPr>
          <a:xfrm>
            <a:off x="7227396" y="3991913"/>
            <a:ext cx="1604564" cy="623148"/>
          </a:xfrm>
          <a:prstGeom prst="wedgeRoundRectCallout">
            <a:avLst>
              <a:gd name="adj1" fmla="val 8166"/>
              <a:gd name="adj2" fmla="val 79222"/>
              <a:gd name="adj3" fmla="val 16667"/>
            </a:avLst>
          </a:prstGeom>
          <a:ln w="19050">
            <a:solidFill>
              <a:srgbClr val="A18F88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…</a:t>
            </a: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ルピアです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i="1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…Rupiah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150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72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0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15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24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13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12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33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5" grpId="0" animBg="1"/>
      <p:bldP spid="27" grpId="0" animBg="1"/>
      <p:bldP spid="31" grpId="0" animBg="1"/>
      <p:bldP spid="32" grpId="0" animBg="1"/>
      <p:bldP spid="28" grpId="0" animBg="1"/>
      <p:bldP spid="20" grpId="0" animBg="1"/>
      <p:bldP spid="58" grpId="0" animBg="1"/>
      <p:bldP spid="5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Penyebutan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diatas</a:t>
            </a:r>
            <a:r>
              <a:rPr lang="en-US" dirty="0" smtClean="0"/>
              <a:t> 100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773" y="1325265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hyaku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nihyaku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sanbyaku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346 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sanbyaku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yonjyuu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roku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400 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yonhyaku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500 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gohyaku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600 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roppyaku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700 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nanahyaku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800 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happyaku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900 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kyuuhyaku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995 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kyuuhyaku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kyuujyuu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go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601934" y="1387353"/>
            <a:ext cx="52964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nisen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sanzen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4,000 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yonsen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5,000 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gosen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6,000 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rokusen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6,126 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rokusen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hyaku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nijyuu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roku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7,000 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nanasen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8,000 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hassen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9,000 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kyuusen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515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Penyebutan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100</a:t>
            </a:r>
          </a:p>
        </p:txBody>
      </p:sp>
      <p:sp>
        <p:nvSpPr>
          <p:cNvPr id="3" name="Rectangle 2"/>
          <p:cNvSpPr/>
          <p:nvPr/>
        </p:nvSpPr>
        <p:spPr>
          <a:xfrm>
            <a:off x="301752" y="165578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ichiman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niman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sanman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35.000 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sanman</a:t>
            </a:r>
            <a:r>
              <a:rPr lang="en-US" sz="2400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gosen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40,000 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yonman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50,000 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goman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60,000 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rokuman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70,000 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nanaman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80,000 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hachiman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90,000 </a:t>
            </a:r>
            <a:r>
              <a:rPr lang="en-US" sz="2400" i="1" dirty="0" err="1">
                <a:solidFill>
                  <a:srgbClr val="000000"/>
                </a:solidFill>
                <a:latin typeface="Arial" panose="020B0604020202020204" pitchFamily="34" charset="0"/>
              </a:rPr>
              <a:t>kyuuman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419600" y="165578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Untuk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nomor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10.000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atau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lebih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besar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, </a:t>
            </a:r>
            <a:r>
              <a:rPr lang="en-US" sz="2400" i="1" dirty="0">
                <a:solidFill>
                  <a:srgbClr val="FF0000"/>
                </a:solidFill>
                <a:latin typeface="inherit"/>
              </a:rPr>
              <a:t>man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ja-JP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万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menjadi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unit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dasar</a:t>
            </a:r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100.000 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jyuuman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200.000 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nijyuuman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350.000 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sanjyuu</a:t>
            </a:r>
            <a:r>
              <a:rPr lang="en-US" sz="2400" i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goman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1.000.000 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hyakuman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2.000.000 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nihyakuman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3.500.000 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sanbyaku</a:t>
            </a:r>
            <a:r>
              <a:rPr lang="en-US" sz="2400" i="1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400" i="1" dirty="0" err="1">
                <a:solidFill>
                  <a:srgbClr val="000000"/>
                </a:solidFill>
                <a:latin typeface="inherit"/>
              </a:rPr>
              <a:t>gojyuuman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4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Penyebutan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100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447800"/>
            <a:ext cx="86837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1600" dirty="0" err="1">
                <a:latin typeface="Arimo"/>
              </a:rPr>
              <a:t>Dalam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Bahasa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Jepang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untuk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menyebutkan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angka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untuk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puluhan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ribu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dengan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cara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menghitung</a:t>
            </a:r>
            <a:r>
              <a:rPr lang="en-US" sz="1600" dirty="0">
                <a:latin typeface="Arimo"/>
              </a:rPr>
              <a:t> 4 digit </a:t>
            </a:r>
            <a:r>
              <a:rPr lang="en-US" sz="1600" dirty="0" err="1">
                <a:latin typeface="Arimo"/>
              </a:rPr>
              <a:t>dari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belakang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angka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tersebut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dan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dibaca</a:t>
            </a:r>
            <a:r>
              <a:rPr lang="en-US" sz="1600" dirty="0">
                <a:latin typeface="Arimo"/>
              </a:rPr>
              <a:t> </a:t>
            </a:r>
            <a:r>
              <a:rPr lang="en-US" sz="1600" i="1" dirty="0">
                <a:latin typeface="inherit"/>
              </a:rPr>
              <a:t>man</a:t>
            </a:r>
            <a:r>
              <a:rPr lang="en-US" sz="1600" dirty="0">
                <a:latin typeface="Arimo"/>
              </a:rPr>
              <a:t>. </a:t>
            </a:r>
            <a:r>
              <a:rPr lang="en-US" sz="1600" dirty="0" err="1">
                <a:latin typeface="Arimo"/>
              </a:rPr>
              <a:t>Inilah</a:t>
            </a:r>
            <a:r>
              <a:rPr lang="en-US" sz="1600" dirty="0">
                <a:latin typeface="Arimo"/>
              </a:rPr>
              <a:t> yang </a:t>
            </a:r>
            <a:r>
              <a:rPr lang="en-US" sz="1600" dirty="0" err="1">
                <a:latin typeface="Arimo"/>
              </a:rPr>
              <a:t>membedakan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perhitungan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bahasa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Jepang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dengan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bahasa</a:t>
            </a:r>
            <a:r>
              <a:rPr lang="en-US" sz="1600" dirty="0">
                <a:latin typeface="Arimo"/>
              </a:rPr>
              <a:t> Indonesia. </a:t>
            </a:r>
            <a:r>
              <a:rPr lang="en-US" sz="1600" dirty="0" err="1">
                <a:latin typeface="Arimo"/>
              </a:rPr>
              <a:t>berikut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err="1">
                <a:latin typeface="Arimo"/>
              </a:rPr>
              <a:t>contohnya</a:t>
            </a:r>
            <a:r>
              <a:rPr lang="en-US" sz="1600" dirty="0">
                <a:latin typeface="Arimo"/>
              </a:rPr>
              <a:t> </a:t>
            </a:r>
            <a:r>
              <a:rPr lang="en-US" sz="1600" dirty="0" smtClean="0">
                <a:latin typeface="Arimo"/>
              </a:rPr>
              <a:t>;</a:t>
            </a:r>
          </a:p>
          <a:p>
            <a:pPr algn="just" fontAlgn="base"/>
            <a:endParaRPr lang="en-US" sz="1600" dirty="0">
              <a:latin typeface="Arimo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12.000 = Kita </a:t>
            </a:r>
            <a:r>
              <a:rPr lang="en-US" sz="1600" dirty="0" err="1">
                <a:latin typeface="inherit"/>
              </a:rPr>
              <a:t>hitung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dulu</a:t>
            </a:r>
            <a:r>
              <a:rPr lang="en-US" sz="1600" dirty="0">
                <a:latin typeface="inherit"/>
              </a:rPr>
              <a:t> 4 digit </a:t>
            </a:r>
            <a:r>
              <a:rPr lang="en-US" sz="1600" dirty="0" err="1">
                <a:latin typeface="inherit"/>
              </a:rPr>
              <a:t>dari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belakang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angka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tersebut</a:t>
            </a:r>
            <a:r>
              <a:rPr lang="en-US" sz="1600" dirty="0">
                <a:latin typeface="inherit"/>
              </a:rPr>
              <a:t>, </a:t>
            </a:r>
            <a:r>
              <a:rPr lang="en-US" sz="1600" dirty="0" err="1">
                <a:latin typeface="inherit"/>
              </a:rPr>
              <a:t>sehingga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diperoleh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pemilahan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angkanya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 ; 1 ⌈2000⌉ = </a:t>
            </a:r>
            <a:r>
              <a:rPr lang="en-US" sz="1600" dirty="0" err="1">
                <a:latin typeface="inherit"/>
              </a:rPr>
              <a:t>Ichi</a:t>
            </a:r>
            <a:r>
              <a:rPr lang="en-US" sz="1600" dirty="0">
                <a:latin typeface="inherit"/>
              </a:rPr>
              <a:t> man ⌈</a:t>
            </a:r>
            <a:r>
              <a:rPr lang="en-US" sz="1600" dirty="0" err="1">
                <a:latin typeface="inherit"/>
              </a:rPr>
              <a:t>nisen</a:t>
            </a:r>
            <a:r>
              <a:rPr lang="en-US" sz="1600" dirty="0" smtClean="0">
                <a:latin typeface="inherit"/>
              </a:rPr>
              <a:t>⌉</a:t>
            </a:r>
          </a:p>
          <a:p>
            <a:pPr algn="just" fontAlgn="base"/>
            <a:endParaRPr lang="en-US" sz="1600" dirty="0"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44.750 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 ; 4 ⌈4750⌉ = yon man ⌈yon </a:t>
            </a:r>
            <a:r>
              <a:rPr lang="en-US" sz="1600" dirty="0" err="1">
                <a:latin typeface="inherit"/>
              </a:rPr>
              <a:t>sen</a:t>
            </a:r>
            <a:r>
              <a:rPr lang="en-US" sz="1600" dirty="0">
                <a:latin typeface="inherit"/>
              </a:rPr>
              <a:t> nana </a:t>
            </a:r>
            <a:r>
              <a:rPr lang="en-US" sz="1600" dirty="0" err="1">
                <a:latin typeface="inherit"/>
              </a:rPr>
              <a:t>hyaku</a:t>
            </a:r>
            <a:r>
              <a:rPr lang="en-US" sz="1600" dirty="0">
                <a:latin typeface="inherit"/>
              </a:rPr>
              <a:t> go </a:t>
            </a:r>
            <a:r>
              <a:rPr lang="en-US" sz="1600" dirty="0" err="1">
                <a:latin typeface="inherit"/>
              </a:rPr>
              <a:t>juu</a:t>
            </a:r>
            <a:r>
              <a:rPr lang="en-US" sz="1600" dirty="0" smtClean="0">
                <a:latin typeface="inherit"/>
              </a:rPr>
              <a:t>⌉</a:t>
            </a:r>
          </a:p>
          <a:p>
            <a:pPr algn="just" fontAlgn="base"/>
            <a:endParaRPr lang="en-US" sz="1600" dirty="0"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320.400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  32 ⌈0400⌉ = san </a:t>
            </a:r>
            <a:r>
              <a:rPr lang="en-US" sz="1600" dirty="0" err="1">
                <a:latin typeface="inherit"/>
              </a:rPr>
              <a:t>juu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ni</a:t>
            </a:r>
            <a:r>
              <a:rPr lang="en-US" sz="1600" dirty="0">
                <a:latin typeface="inherit"/>
              </a:rPr>
              <a:t> man ⌈yon </a:t>
            </a:r>
            <a:r>
              <a:rPr lang="en-US" sz="1600" dirty="0" err="1">
                <a:latin typeface="inherit"/>
              </a:rPr>
              <a:t>hyaku</a:t>
            </a:r>
            <a:r>
              <a:rPr lang="en-US" sz="1600" dirty="0" smtClean="0">
                <a:latin typeface="inherit"/>
              </a:rPr>
              <a:t>⌉</a:t>
            </a:r>
          </a:p>
          <a:p>
            <a:pPr algn="just" fontAlgn="base"/>
            <a:endParaRPr lang="en-US" sz="1600" dirty="0"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890.990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  89 ⌈0990⌉ = </a:t>
            </a:r>
            <a:r>
              <a:rPr lang="en-US" sz="1600" dirty="0" err="1">
                <a:latin typeface="inherit"/>
              </a:rPr>
              <a:t>hachi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juu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kyuu</a:t>
            </a:r>
            <a:r>
              <a:rPr lang="en-US" sz="1600" dirty="0">
                <a:latin typeface="inherit"/>
              </a:rPr>
              <a:t> man ⌈</a:t>
            </a:r>
            <a:r>
              <a:rPr lang="en-US" sz="1600" dirty="0" err="1">
                <a:latin typeface="inherit"/>
              </a:rPr>
              <a:t>kyuu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hyaku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kyuu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juu</a:t>
            </a:r>
            <a:r>
              <a:rPr lang="en-US" sz="1600" dirty="0" smtClean="0">
                <a:latin typeface="inherit"/>
              </a:rPr>
              <a:t>⌉</a:t>
            </a:r>
          </a:p>
          <a:p>
            <a:pPr algn="just" fontAlgn="base"/>
            <a:endParaRPr lang="en-US" sz="1600" dirty="0"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1.200.000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  120 ⌈0000⌉ = </a:t>
            </a:r>
            <a:r>
              <a:rPr lang="en-US" sz="1600" dirty="0" err="1">
                <a:latin typeface="inherit"/>
              </a:rPr>
              <a:t>Hyaku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ni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juu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smtClean="0">
                <a:latin typeface="inherit"/>
              </a:rPr>
              <a:t>man</a:t>
            </a:r>
          </a:p>
          <a:p>
            <a:pPr algn="just" fontAlgn="base"/>
            <a:endParaRPr lang="en-US" sz="1600" dirty="0"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2.500.500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  250 ⌈0500⌉ = </a:t>
            </a:r>
            <a:r>
              <a:rPr lang="en-US" sz="1600" dirty="0" err="1">
                <a:latin typeface="inherit"/>
              </a:rPr>
              <a:t>ni</a:t>
            </a:r>
            <a:r>
              <a:rPr lang="en-US" sz="1600" dirty="0">
                <a:latin typeface="inherit"/>
              </a:rPr>
              <a:t> </a:t>
            </a:r>
            <a:r>
              <a:rPr lang="en-US" sz="1600" dirty="0" err="1">
                <a:latin typeface="inherit"/>
              </a:rPr>
              <a:t>hyaku</a:t>
            </a:r>
            <a:r>
              <a:rPr lang="en-US" sz="1600" dirty="0">
                <a:latin typeface="inherit"/>
              </a:rPr>
              <a:t> go </a:t>
            </a:r>
            <a:r>
              <a:rPr lang="en-US" sz="1600" dirty="0" err="1">
                <a:latin typeface="inherit"/>
              </a:rPr>
              <a:t>juu</a:t>
            </a:r>
            <a:r>
              <a:rPr lang="en-US" sz="1600" dirty="0">
                <a:latin typeface="inherit"/>
              </a:rPr>
              <a:t> man ⌈ go </a:t>
            </a:r>
            <a:r>
              <a:rPr lang="en-US" sz="1600" dirty="0" err="1">
                <a:latin typeface="inherit"/>
              </a:rPr>
              <a:t>hyakuu</a:t>
            </a:r>
            <a:r>
              <a:rPr lang="en-US" sz="1600" dirty="0" smtClean="0">
                <a:latin typeface="inherit"/>
              </a:rPr>
              <a:t>⌉</a:t>
            </a:r>
          </a:p>
          <a:p>
            <a:pPr algn="just" fontAlgn="base"/>
            <a:endParaRPr lang="en-US" sz="1600" dirty="0">
              <a:latin typeface="inherit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latin typeface="inherit"/>
              </a:rPr>
              <a:t>80.000.200 </a:t>
            </a:r>
            <a:r>
              <a:rPr lang="en-US" sz="1600" dirty="0" err="1">
                <a:latin typeface="inherit"/>
              </a:rPr>
              <a:t>yaitu</a:t>
            </a:r>
            <a:r>
              <a:rPr lang="en-US" sz="1600" dirty="0">
                <a:latin typeface="inherit"/>
              </a:rPr>
              <a:t>  8000 ⌈0200⌉ = </a:t>
            </a:r>
            <a:r>
              <a:rPr lang="en-US" sz="1600" dirty="0" err="1">
                <a:latin typeface="inherit"/>
              </a:rPr>
              <a:t>Hassen</a:t>
            </a:r>
            <a:r>
              <a:rPr lang="en-US" sz="1600" dirty="0">
                <a:latin typeface="inherit"/>
              </a:rPr>
              <a:t> man ⌈ Ni </a:t>
            </a:r>
            <a:r>
              <a:rPr lang="en-US" sz="1600" dirty="0" err="1">
                <a:latin typeface="inherit"/>
              </a:rPr>
              <a:t>hyakuu</a:t>
            </a:r>
            <a:r>
              <a:rPr lang="en-US" sz="1600" dirty="0">
                <a:latin typeface="inherit"/>
              </a:rPr>
              <a:t>⌉</a:t>
            </a:r>
            <a:endParaRPr lang="en-US" sz="1600" i="0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86254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ボックス 24"/>
          <p:cNvSpPr txBox="1"/>
          <p:nvPr/>
        </p:nvSpPr>
        <p:spPr>
          <a:xfrm>
            <a:off x="251520" y="2272804"/>
            <a:ext cx="6464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/>
              <a:t>Berikut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ini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adalah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percakapan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penjaga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kios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sekolah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dengan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seorang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siswa</a:t>
            </a:r>
            <a:r>
              <a:rPr lang="en-US" altLang="ja-JP" sz="2400" dirty="0"/>
              <a:t>. </a:t>
            </a:r>
            <a:r>
              <a:rPr lang="en-US" altLang="ja-JP" sz="2400" dirty="0" err="1"/>
              <a:t>Harga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barang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apa</a:t>
            </a:r>
            <a:r>
              <a:rPr lang="en-US" altLang="ja-JP" sz="2400" dirty="0"/>
              <a:t> yang </a:t>
            </a:r>
            <a:r>
              <a:rPr lang="en-US" altLang="ja-JP" sz="2400" dirty="0" err="1"/>
              <a:t>ditanyakan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? </a:t>
            </a:r>
            <a:r>
              <a:rPr lang="en-US" altLang="ja-JP" sz="2400" dirty="0" err="1"/>
              <a:t>Simak</a:t>
            </a:r>
            <a:r>
              <a:rPr lang="en-US" altLang="ja-JP" sz="2400" dirty="0"/>
              <a:t> pula </a:t>
            </a:r>
            <a:r>
              <a:rPr lang="en-US" altLang="ja-JP" sz="2400" dirty="0" err="1"/>
              <a:t>berapa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harga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benda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itu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apakah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akhirnya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membeli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atau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tidak</a:t>
            </a:r>
            <a:r>
              <a:rPr lang="en-US" altLang="ja-JP" sz="2400" dirty="0"/>
              <a:t>. </a:t>
            </a:r>
            <a:r>
              <a:rPr lang="en-US" altLang="ja-JP" sz="2400" dirty="0" err="1"/>
              <a:t>Tuliskan</a:t>
            </a:r>
            <a:r>
              <a:rPr lang="en-US" altLang="ja-JP" sz="2400" dirty="0"/>
              <a:t> </a:t>
            </a:r>
            <a:r>
              <a:rPr lang="ja-JP" altLang="ja-JP" sz="2400" dirty="0"/>
              <a:t>◯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bila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membeli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dan</a:t>
            </a:r>
            <a:r>
              <a:rPr lang="en-US" altLang="ja-JP" sz="2400" dirty="0"/>
              <a:t> </a:t>
            </a:r>
            <a:r>
              <a:rPr lang="ja-JP" altLang="ja-JP" sz="2400" dirty="0"/>
              <a:t>☓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bila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tidak</a:t>
            </a:r>
            <a:r>
              <a:rPr lang="en-US" altLang="ja-JP" sz="2400" dirty="0"/>
              <a:t> </a:t>
            </a:r>
            <a:r>
              <a:rPr lang="en-US" altLang="ja-JP" sz="2400" dirty="0" err="1"/>
              <a:t>jadi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membeli</a:t>
            </a:r>
            <a:r>
              <a:rPr lang="en-US" altLang="ja-JP" sz="2400" dirty="0" smtClean="0"/>
              <a:t>.</a:t>
            </a:r>
            <a:endParaRPr lang="ja-JP" altLang="ja-JP" sz="2400" dirty="0"/>
          </a:p>
        </p:txBody>
      </p:sp>
      <p:pic>
        <p:nvPicPr>
          <p:cNvPr id="3" name="2207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75" y="4661782"/>
            <a:ext cx="432000" cy="432000"/>
          </a:xfrm>
          <a:prstGeom prst="rect">
            <a:avLst/>
          </a:prstGeom>
        </p:spPr>
      </p:pic>
      <p:pic>
        <p:nvPicPr>
          <p:cNvPr id="4" name="2207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679" y="4641894"/>
            <a:ext cx="432000" cy="432000"/>
          </a:xfrm>
          <a:prstGeom prst="rect">
            <a:avLst/>
          </a:prstGeom>
        </p:spPr>
      </p:pic>
      <p:pic>
        <p:nvPicPr>
          <p:cNvPr id="5" name="2207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13" y="4624204"/>
            <a:ext cx="432000" cy="432000"/>
          </a:xfrm>
          <a:prstGeom prst="rect">
            <a:avLst/>
          </a:prstGeom>
        </p:spPr>
      </p:pic>
      <p:pic>
        <p:nvPicPr>
          <p:cNvPr id="6" name="2207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56" y="4651739"/>
            <a:ext cx="432000" cy="432000"/>
          </a:xfrm>
          <a:prstGeom prst="rect">
            <a:avLst/>
          </a:prstGeom>
        </p:spPr>
      </p:pic>
      <p:grpSp>
        <p:nvGrpSpPr>
          <p:cNvPr id="29" name="グループ化 28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タイトル 1"/>
          <p:cNvSpPr txBox="1">
            <a:spLocks/>
          </p:cNvSpPr>
          <p:nvPr/>
        </p:nvSpPr>
        <p:spPr>
          <a:xfrm>
            <a:off x="179512" y="260648"/>
            <a:ext cx="78867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ＭＳ Ｐゴシック"/>
                <a:cs typeface="+mj-cs"/>
              </a:rPr>
              <a:t>ききましょう 　 ２ </a:t>
            </a:r>
            <a:endParaRPr kumimoji="1" lang="ja-JP" altLang="en-US" sz="35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ＭＳ Ｐゴシック"/>
              <a:cs typeface="+mj-cs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6418256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37" name="角丸四角形 36"/>
          <p:cNvSpPr/>
          <p:nvPr/>
        </p:nvSpPr>
        <p:spPr>
          <a:xfrm>
            <a:off x="4985370" y="467787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38" name="角丸四角形 37"/>
          <p:cNvSpPr/>
          <p:nvPr/>
        </p:nvSpPr>
        <p:spPr>
          <a:xfrm>
            <a:off x="3526679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39" name="角丸四角形 38"/>
          <p:cNvSpPr/>
          <p:nvPr/>
        </p:nvSpPr>
        <p:spPr>
          <a:xfrm>
            <a:off x="2096675" y="469776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251520" y="1608368"/>
            <a:ext cx="632422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2</a:t>
            </a:r>
          </a:p>
          <a:p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yang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di audio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terjemahannya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 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 algn="ctr"/>
            <a:endParaRPr kumimoji="1" lang="ja-JP" altLang="en-US" b="1" dirty="0">
              <a:solidFill>
                <a:srgbClr val="A18F88"/>
              </a:solidFill>
              <a:latin typeface="Rockwell" panose="02060603020205020403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27" y="2134583"/>
            <a:ext cx="2176453" cy="24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98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5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83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sz="3200" dirty="0">
                <a:latin typeface="+mj-ea"/>
              </a:rPr>
              <a:t>はなしましょう </a:t>
            </a:r>
            <a:r>
              <a:rPr kumimoji="1" lang="en-US" altLang="ja-JP" sz="3200" dirty="0" smtClean="0">
                <a:latin typeface="+mj-ea"/>
              </a:rPr>
              <a:t>2 </a:t>
            </a:r>
            <a:r>
              <a:rPr kumimoji="1" lang="en-US" altLang="ja-JP" sz="3200" dirty="0" err="1" smtClean="0">
                <a:latin typeface="+mj-ea"/>
              </a:rPr>
              <a:t>Jika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memutuskan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untuk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membeli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Tamu</a:t>
            </a:r>
            <a:r>
              <a:rPr lang="en-US" dirty="0" smtClean="0"/>
              <a:t> 		: </a:t>
            </a:r>
            <a:r>
              <a:rPr lang="en-US" dirty="0" err="1" smtClean="0"/>
              <a:t>Sumimasen</a:t>
            </a:r>
            <a:r>
              <a:rPr lang="en-US" dirty="0" smtClean="0"/>
              <a:t>, </a:t>
            </a:r>
            <a:r>
              <a:rPr lang="en-US" dirty="0" err="1" smtClean="0"/>
              <a:t>kono</a:t>
            </a:r>
            <a:r>
              <a:rPr lang="en-US" dirty="0" smtClean="0"/>
              <a:t> </a:t>
            </a:r>
            <a:r>
              <a:rPr lang="en-US" dirty="0" err="1" smtClean="0"/>
              <a:t>tokei</a:t>
            </a:r>
            <a:r>
              <a:rPr lang="en-US" dirty="0" smtClean="0"/>
              <a:t> o </a:t>
            </a:r>
            <a:r>
              <a:rPr lang="en-US" dirty="0" err="1" smtClean="0"/>
              <a:t>misetekudasai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  	</a:t>
            </a:r>
            <a:r>
              <a:rPr lang="en-US" dirty="0" err="1" smtClean="0">
                <a:solidFill>
                  <a:srgbClr val="FF0000"/>
                </a:solidFill>
              </a:rPr>
              <a:t>Permisi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boleh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lihat</a:t>
            </a:r>
            <a:r>
              <a:rPr lang="en-US" dirty="0" smtClean="0">
                <a:solidFill>
                  <a:srgbClr val="FF0000"/>
                </a:solidFill>
              </a:rPr>
              <a:t> jam </a:t>
            </a:r>
            <a:r>
              <a:rPr lang="en-US" dirty="0" err="1" smtClean="0">
                <a:solidFill>
                  <a:srgbClr val="FF0000"/>
                </a:solidFill>
              </a:rPr>
              <a:t>tangan</a:t>
            </a:r>
            <a:r>
              <a:rPr lang="en-US" dirty="0" smtClean="0">
                <a:solidFill>
                  <a:srgbClr val="FF0000"/>
                </a:solidFill>
              </a:rPr>
              <a:t> yang </a:t>
            </a:r>
            <a:r>
              <a:rPr lang="en-US" dirty="0" err="1" smtClean="0">
                <a:solidFill>
                  <a:srgbClr val="FF0000"/>
                </a:solidFill>
              </a:rPr>
              <a:t>ini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 smtClean="0"/>
              <a:t>Pelayan</a:t>
            </a:r>
            <a:r>
              <a:rPr lang="en-US" dirty="0" smtClean="0"/>
              <a:t> 	: </a:t>
            </a:r>
            <a:r>
              <a:rPr lang="en-US" dirty="0" err="1" smtClean="0"/>
              <a:t>Hai</a:t>
            </a:r>
            <a:r>
              <a:rPr lang="en-US" dirty="0" smtClean="0"/>
              <a:t>, </a:t>
            </a:r>
            <a:r>
              <a:rPr lang="en-US" dirty="0" err="1" smtClean="0"/>
              <a:t>douzo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  	 </a:t>
            </a:r>
            <a:r>
              <a:rPr lang="en-US" dirty="0" err="1" smtClean="0">
                <a:solidFill>
                  <a:srgbClr val="FF0000"/>
                </a:solidFill>
              </a:rPr>
              <a:t>Boleh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silahka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Tamu</a:t>
            </a:r>
            <a:r>
              <a:rPr lang="en-US" dirty="0" smtClean="0"/>
              <a:t> 		: </a:t>
            </a:r>
            <a:r>
              <a:rPr lang="en-US" dirty="0" err="1" smtClean="0"/>
              <a:t>Ikura</a:t>
            </a:r>
            <a:r>
              <a:rPr lang="en-US" dirty="0" smtClean="0"/>
              <a:t> </a:t>
            </a:r>
            <a:r>
              <a:rPr lang="en-US" dirty="0" err="1" smtClean="0"/>
              <a:t>desuka</a:t>
            </a:r>
            <a:r>
              <a:rPr lang="en-US" dirty="0" smtClean="0"/>
              <a:t> ?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  	</a:t>
            </a:r>
            <a:r>
              <a:rPr lang="en-US" dirty="0" err="1" smtClean="0">
                <a:solidFill>
                  <a:srgbClr val="FF0000"/>
                </a:solidFill>
              </a:rPr>
              <a:t>Harganya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berapa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ya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Pelayan</a:t>
            </a:r>
            <a:r>
              <a:rPr lang="en-US" dirty="0" smtClean="0"/>
              <a:t> 	: San-man-go-</a:t>
            </a:r>
            <a:r>
              <a:rPr lang="en-US" dirty="0" err="1" smtClean="0"/>
              <a:t>sen</a:t>
            </a:r>
            <a:r>
              <a:rPr lang="en-US" dirty="0" smtClean="0"/>
              <a:t>-en </a:t>
            </a:r>
            <a:r>
              <a:rPr lang="en-US" dirty="0" err="1" smtClean="0"/>
              <a:t>desu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 	</a:t>
            </a:r>
            <a:r>
              <a:rPr lang="en-US" dirty="0" smtClean="0">
                <a:solidFill>
                  <a:srgbClr val="FF0000"/>
                </a:solidFill>
              </a:rPr>
              <a:t>35.000 yen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Tamu</a:t>
            </a:r>
            <a:r>
              <a:rPr lang="en-US" dirty="0" smtClean="0"/>
              <a:t> 		: </a:t>
            </a:r>
            <a:r>
              <a:rPr lang="en-US" dirty="0" err="1" smtClean="0"/>
              <a:t>Jyaa</a:t>
            </a:r>
            <a:r>
              <a:rPr lang="en-US" dirty="0" smtClean="0"/>
              <a:t> </a:t>
            </a:r>
            <a:r>
              <a:rPr lang="en-US" dirty="0" err="1" smtClean="0"/>
              <a:t>kore</a:t>
            </a:r>
            <a:r>
              <a:rPr lang="en-US" dirty="0" smtClean="0"/>
              <a:t> o </a:t>
            </a:r>
            <a:r>
              <a:rPr lang="en-US" dirty="0" err="1" smtClean="0"/>
              <a:t>kudasai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 	  	</a:t>
            </a:r>
            <a:r>
              <a:rPr lang="en-US" dirty="0" err="1" smtClean="0">
                <a:solidFill>
                  <a:srgbClr val="FF0000"/>
                </a:solidFill>
              </a:rPr>
              <a:t>Kalau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begitu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saya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mau</a:t>
            </a:r>
            <a:r>
              <a:rPr lang="en-US" dirty="0" smtClean="0">
                <a:solidFill>
                  <a:srgbClr val="FF0000"/>
                </a:solidFill>
              </a:rPr>
              <a:t> yang </a:t>
            </a:r>
            <a:r>
              <a:rPr lang="en-US" dirty="0" err="1" smtClean="0">
                <a:solidFill>
                  <a:srgbClr val="FF0000"/>
                </a:solidFill>
              </a:rPr>
              <a:t>ini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36260" y="1530462"/>
            <a:ext cx="8741620" cy="1598008"/>
          </a:xfrm>
        </p:spPr>
        <p:txBody>
          <a:bodyPr>
            <a:normAutofit/>
          </a:bodyPr>
          <a:lstStyle/>
          <a:p>
            <a:pPr algn="ctr"/>
            <a:r>
              <a:rPr lang="en-US" altLang="ja-JP" dirty="0" smtClean="0"/>
              <a:t>〔</a:t>
            </a:r>
            <a:r>
              <a:rPr lang="ja-JP" altLang="en-US" dirty="0"/>
              <a:t>１</a:t>
            </a:r>
            <a:r>
              <a:rPr lang="en-US" altLang="ja-JP" dirty="0" smtClean="0"/>
              <a:t>〕</a:t>
            </a:r>
            <a:r>
              <a:rPr lang="ja-JP" altLang="en-US" dirty="0" smtClean="0"/>
              <a:t>　おかしを　かいます　</a:t>
            </a:r>
            <a:endParaRPr kumimoji="1" lang="ja-JP" altLang="en-US" dirty="0"/>
          </a:p>
        </p:txBody>
      </p:sp>
      <p:sp>
        <p:nvSpPr>
          <p:cNvPr id="5" name="コンテンツ プレースホルダー 1"/>
          <p:cNvSpPr txBox="1">
            <a:spLocks/>
          </p:cNvSpPr>
          <p:nvPr/>
        </p:nvSpPr>
        <p:spPr>
          <a:xfrm>
            <a:off x="986319" y="4450563"/>
            <a:ext cx="7186082" cy="9070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ja-JP" dirty="0" err="1" smtClean="0"/>
              <a:t>Biasanya</a:t>
            </a:r>
            <a:r>
              <a:rPr lang="en-US" altLang="ja-JP" dirty="0" smtClean="0"/>
              <a:t> di mana </a:t>
            </a:r>
            <a:r>
              <a:rPr lang="en-US" altLang="ja-JP" dirty="0" err="1" smtClean="0"/>
              <a:t>kamu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suka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berbelanja</a:t>
            </a:r>
            <a:r>
              <a:rPr lang="en-US" altLang="ja-JP" dirty="0" smtClean="0"/>
              <a:t>? Di </a:t>
            </a:r>
            <a:r>
              <a:rPr lang="en-US" altLang="ja-JP" dirty="0" err="1" smtClean="0"/>
              <a:t>sana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apa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saja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kamu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beli</a:t>
            </a:r>
            <a:r>
              <a:rPr lang="en-US" altLang="ja-JP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410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sz="3200" dirty="0">
                <a:latin typeface="+mj-ea"/>
              </a:rPr>
              <a:t>はなしましょう </a:t>
            </a:r>
            <a:r>
              <a:rPr kumimoji="1" lang="en-US" altLang="ja-JP" sz="3200" dirty="0">
                <a:latin typeface="+mj-ea"/>
              </a:rPr>
              <a:t>3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Jika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tidak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jadi</a:t>
            </a:r>
            <a:r>
              <a:rPr kumimoji="1" lang="en-US" altLang="ja-JP" sz="3200" dirty="0" smtClean="0">
                <a:latin typeface="+mj-ea"/>
              </a:rPr>
              <a:t> </a:t>
            </a:r>
            <a:r>
              <a:rPr kumimoji="1" lang="en-US" altLang="ja-JP" sz="3200" dirty="0" err="1" smtClean="0">
                <a:latin typeface="+mj-ea"/>
              </a:rPr>
              <a:t>membeli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93791" y="1066800"/>
            <a:ext cx="8503920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Tamu</a:t>
            </a:r>
            <a:r>
              <a:rPr lang="en-US" dirty="0" smtClean="0"/>
              <a:t> 		: </a:t>
            </a:r>
            <a:r>
              <a:rPr lang="en-US" dirty="0" err="1" smtClean="0"/>
              <a:t>Sumimasen</a:t>
            </a:r>
            <a:r>
              <a:rPr lang="en-US" dirty="0" smtClean="0"/>
              <a:t>, </a:t>
            </a:r>
            <a:r>
              <a:rPr lang="en-US" dirty="0" err="1" smtClean="0"/>
              <a:t>kono</a:t>
            </a:r>
            <a:r>
              <a:rPr lang="en-US" dirty="0" smtClean="0"/>
              <a:t> </a:t>
            </a:r>
            <a:r>
              <a:rPr lang="en-US" dirty="0" err="1" smtClean="0"/>
              <a:t>tokei</a:t>
            </a:r>
            <a:r>
              <a:rPr lang="en-US" dirty="0" smtClean="0"/>
              <a:t> o </a:t>
            </a:r>
            <a:r>
              <a:rPr lang="en-US" dirty="0" err="1" smtClean="0"/>
              <a:t>misetekudasai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  	</a:t>
            </a:r>
            <a:r>
              <a:rPr lang="en-US" dirty="0" err="1" smtClean="0">
                <a:solidFill>
                  <a:srgbClr val="FF0000"/>
                </a:solidFill>
              </a:rPr>
              <a:t>Permisi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boleh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lihat</a:t>
            </a:r>
            <a:r>
              <a:rPr lang="en-US" dirty="0" smtClean="0">
                <a:solidFill>
                  <a:srgbClr val="FF0000"/>
                </a:solidFill>
              </a:rPr>
              <a:t> jam </a:t>
            </a:r>
            <a:r>
              <a:rPr lang="en-US" dirty="0" err="1" smtClean="0">
                <a:solidFill>
                  <a:srgbClr val="FF0000"/>
                </a:solidFill>
              </a:rPr>
              <a:t>tangan</a:t>
            </a:r>
            <a:r>
              <a:rPr lang="en-US" dirty="0" smtClean="0">
                <a:solidFill>
                  <a:srgbClr val="FF0000"/>
                </a:solidFill>
              </a:rPr>
              <a:t> yang </a:t>
            </a:r>
            <a:r>
              <a:rPr lang="en-US" dirty="0" err="1" smtClean="0">
                <a:solidFill>
                  <a:srgbClr val="FF0000"/>
                </a:solidFill>
              </a:rPr>
              <a:t>ini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 err="1" smtClean="0"/>
              <a:t>Pelayan</a:t>
            </a:r>
            <a:r>
              <a:rPr lang="en-US" dirty="0" smtClean="0"/>
              <a:t> 	: </a:t>
            </a:r>
            <a:r>
              <a:rPr lang="en-US" dirty="0" err="1" smtClean="0"/>
              <a:t>Hai</a:t>
            </a:r>
            <a:r>
              <a:rPr lang="en-US" dirty="0" smtClean="0"/>
              <a:t>, </a:t>
            </a:r>
            <a:r>
              <a:rPr lang="en-US" dirty="0" err="1" smtClean="0"/>
              <a:t>douzo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  	 </a:t>
            </a:r>
            <a:r>
              <a:rPr lang="en-US" dirty="0" err="1" smtClean="0">
                <a:solidFill>
                  <a:srgbClr val="FF0000"/>
                </a:solidFill>
              </a:rPr>
              <a:t>Boleh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silahka</a:t>
            </a:r>
            <a:r>
              <a:rPr lang="en-US" dirty="0" err="1">
                <a:solidFill>
                  <a:srgbClr val="FF0000"/>
                </a:solidFill>
              </a:rPr>
              <a:t>n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Tamu</a:t>
            </a:r>
            <a:r>
              <a:rPr lang="en-US" dirty="0" smtClean="0"/>
              <a:t> 		: </a:t>
            </a:r>
            <a:r>
              <a:rPr lang="en-US" dirty="0" err="1" smtClean="0"/>
              <a:t>Ikura</a:t>
            </a:r>
            <a:r>
              <a:rPr lang="en-US" dirty="0" smtClean="0"/>
              <a:t> </a:t>
            </a:r>
            <a:r>
              <a:rPr lang="en-US" dirty="0" err="1" smtClean="0"/>
              <a:t>desuka</a:t>
            </a:r>
            <a:r>
              <a:rPr lang="en-US" dirty="0" smtClean="0"/>
              <a:t> ?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  	</a:t>
            </a:r>
            <a:r>
              <a:rPr lang="en-US" dirty="0" err="1" smtClean="0">
                <a:solidFill>
                  <a:srgbClr val="FF0000"/>
                </a:solidFill>
              </a:rPr>
              <a:t>Harganya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berapa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ya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Pelayan</a:t>
            </a:r>
            <a:r>
              <a:rPr lang="en-US" dirty="0" smtClean="0"/>
              <a:t> 	: San-man-go-</a:t>
            </a:r>
            <a:r>
              <a:rPr lang="en-US" dirty="0" err="1" smtClean="0"/>
              <a:t>sen</a:t>
            </a:r>
            <a:r>
              <a:rPr lang="en-US" dirty="0" smtClean="0"/>
              <a:t>-en </a:t>
            </a:r>
            <a:r>
              <a:rPr lang="en-US" dirty="0" err="1" smtClean="0"/>
              <a:t>desu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 	</a:t>
            </a:r>
            <a:r>
              <a:rPr lang="en-US" dirty="0" smtClean="0">
                <a:solidFill>
                  <a:srgbClr val="FF0000"/>
                </a:solidFill>
              </a:rPr>
              <a:t>35.000 yen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 smtClean="0"/>
              <a:t>Tamu</a:t>
            </a:r>
            <a:r>
              <a:rPr lang="en-US" dirty="0" smtClean="0"/>
              <a:t> 		: </a:t>
            </a:r>
            <a:r>
              <a:rPr lang="en-US" dirty="0" err="1" smtClean="0"/>
              <a:t>Soudesuka</a:t>
            </a:r>
            <a:r>
              <a:rPr lang="en-US" dirty="0" smtClean="0"/>
              <a:t>….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Oh </a:t>
            </a:r>
            <a:r>
              <a:rPr lang="en-US" dirty="0" err="1" smtClean="0">
                <a:solidFill>
                  <a:srgbClr val="FF0000"/>
                </a:solidFill>
              </a:rPr>
              <a:t>begitu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45152" y="4191000"/>
            <a:ext cx="4191000" cy="2133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Mata </a:t>
            </a:r>
            <a:r>
              <a:rPr lang="en-US" dirty="0" err="1" smtClean="0">
                <a:solidFill>
                  <a:schemeClr val="tx1"/>
                </a:solidFill>
              </a:rPr>
              <a:t>kimasu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nanti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saya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datang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lagi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Chotto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kangaemasu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Nanti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saya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pikir-pikir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dulu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Doumo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(</a:t>
            </a:r>
            <a:r>
              <a:rPr lang="en-US" i="1" dirty="0" err="1" smtClean="0">
                <a:solidFill>
                  <a:schemeClr val="tx1"/>
                </a:solidFill>
              </a:rPr>
              <a:t>Terimakasih</a:t>
            </a:r>
            <a:r>
              <a:rPr lang="en-US" i="1" dirty="0" smtClean="0">
                <a:solidFill>
                  <a:schemeClr val="tx1"/>
                </a:solidFill>
              </a:rPr>
              <a:t>)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936151" y="4800600"/>
            <a:ext cx="609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9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グループ化 36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タイトル 1"/>
          <p:cNvSpPr txBox="1">
            <a:spLocks/>
          </p:cNvSpPr>
          <p:nvPr/>
        </p:nvSpPr>
        <p:spPr>
          <a:xfrm>
            <a:off x="169239" y="150499"/>
            <a:ext cx="9144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ja-JP" sz="3500" b="1" dirty="0" err="1" smtClean="0">
                <a:solidFill>
                  <a:srgbClr val="A18F88"/>
                </a:solidFill>
                <a:latin typeface="+mn-lt"/>
              </a:rPr>
              <a:t>Struktur</a:t>
            </a:r>
            <a:r>
              <a:rPr lang="ja-JP" altLang="en-US" sz="3500" b="1" dirty="0" smtClean="0">
                <a:solidFill>
                  <a:srgbClr val="A18F88"/>
                </a:solidFill>
                <a:latin typeface="+mn-lt"/>
              </a:rPr>
              <a:t>：</a:t>
            </a:r>
            <a:r>
              <a:rPr lang="en-US" altLang="ja-JP" sz="3500" b="1" dirty="0" smtClean="0">
                <a:solidFill>
                  <a:srgbClr val="A18F88"/>
                </a:solidFill>
                <a:latin typeface="+mn-lt"/>
              </a:rPr>
              <a:t>Kata </a:t>
            </a:r>
            <a:r>
              <a:rPr lang="en-US" altLang="ja-JP" sz="3500" b="1" dirty="0" err="1" smtClean="0">
                <a:solidFill>
                  <a:srgbClr val="A18F88"/>
                </a:solidFill>
                <a:latin typeface="+mn-lt"/>
              </a:rPr>
              <a:t>tunjuk</a:t>
            </a:r>
            <a:endParaRPr lang="en-US" altLang="ja-JP" sz="3500" b="1" dirty="0" smtClean="0">
              <a:solidFill>
                <a:srgbClr val="A18F88"/>
              </a:solidFill>
              <a:latin typeface="+mn-lt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6" y="1230500"/>
            <a:ext cx="8660824" cy="511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2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Tawar</a:t>
            </a:r>
            <a:r>
              <a:rPr lang="en-US" dirty="0" smtClean="0"/>
              <a:t> </a:t>
            </a:r>
            <a:r>
              <a:rPr lang="en-US" dirty="0" err="1" smtClean="0"/>
              <a:t>menawar</a:t>
            </a:r>
            <a:r>
              <a:rPr lang="en-US" dirty="0" smtClean="0"/>
              <a:t> di </a:t>
            </a:r>
            <a:r>
              <a:rPr lang="en-US" dirty="0" err="1" smtClean="0"/>
              <a:t>Jepang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2900" dirty="0" err="1" smtClean="0"/>
              <a:t>Mungkin</a:t>
            </a:r>
            <a:r>
              <a:rPr lang="en-US" sz="2900" dirty="0" smtClean="0"/>
              <a:t> kalian </a:t>
            </a:r>
            <a:r>
              <a:rPr lang="en-US" sz="2900" dirty="0" err="1" smtClean="0"/>
              <a:t>pernah</a:t>
            </a:r>
            <a:r>
              <a:rPr lang="en-US" sz="2900" dirty="0" smtClean="0"/>
              <a:t> </a:t>
            </a:r>
            <a:r>
              <a:rPr lang="en-US" sz="2900" dirty="0" err="1" smtClean="0"/>
              <a:t>mendengar</a:t>
            </a:r>
            <a:r>
              <a:rPr lang="en-US" sz="2900" dirty="0" smtClean="0"/>
              <a:t> </a:t>
            </a:r>
            <a:r>
              <a:rPr lang="en-US" sz="2900" dirty="0" err="1" smtClean="0"/>
              <a:t>bahwa</a:t>
            </a:r>
            <a:r>
              <a:rPr lang="en-US" sz="2900" dirty="0" smtClean="0"/>
              <a:t> </a:t>
            </a:r>
            <a:r>
              <a:rPr lang="en-US" sz="2900" dirty="0" err="1" smtClean="0"/>
              <a:t>pada</a:t>
            </a:r>
            <a:r>
              <a:rPr lang="en-US" sz="2900" dirty="0" smtClean="0"/>
              <a:t> </a:t>
            </a:r>
            <a:r>
              <a:rPr lang="en-US" sz="2900" dirty="0" err="1" smtClean="0"/>
              <a:t>umumnya</a:t>
            </a:r>
            <a:r>
              <a:rPr lang="en-US" sz="2900" dirty="0" smtClean="0"/>
              <a:t> supermarket, </a:t>
            </a:r>
            <a:r>
              <a:rPr lang="en-US" sz="2900" dirty="0" err="1" smtClean="0"/>
              <a:t>toserba</a:t>
            </a:r>
            <a:r>
              <a:rPr lang="en-US" sz="2900" dirty="0"/>
              <a:t> </a:t>
            </a:r>
            <a:r>
              <a:rPr lang="en-US" sz="2900" dirty="0" err="1" smtClean="0"/>
              <a:t>atau</a:t>
            </a:r>
            <a:r>
              <a:rPr lang="en-US" sz="2900" dirty="0" smtClean="0"/>
              <a:t> </a:t>
            </a:r>
            <a:r>
              <a:rPr lang="en-US" sz="2900" dirty="0" err="1" smtClean="0"/>
              <a:t>pusat</a:t>
            </a:r>
            <a:r>
              <a:rPr lang="en-US" sz="2900" dirty="0" smtClean="0"/>
              <a:t> </a:t>
            </a:r>
            <a:r>
              <a:rPr lang="en-US" sz="2900" dirty="0" err="1" smtClean="0"/>
              <a:t>perbelanjaan</a:t>
            </a:r>
            <a:r>
              <a:rPr lang="en-US" sz="2900" dirty="0" smtClean="0"/>
              <a:t> di </a:t>
            </a:r>
            <a:r>
              <a:rPr lang="en-US" sz="2900" dirty="0" err="1" smtClean="0"/>
              <a:t>Jepang</a:t>
            </a:r>
            <a:r>
              <a:rPr lang="en-US" sz="2900" dirty="0" smtClean="0"/>
              <a:t> </a:t>
            </a:r>
            <a:r>
              <a:rPr lang="en-US" sz="2900" dirty="0" err="1" smtClean="0"/>
              <a:t>menjual</a:t>
            </a:r>
            <a:r>
              <a:rPr lang="en-US" sz="2900" dirty="0" smtClean="0"/>
              <a:t> </a:t>
            </a:r>
            <a:r>
              <a:rPr lang="en-US" sz="2900" dirty="0" err="1" smtClean="0"/>
              <a:t>barang</a:t>
            </a:r>
            <a:r>
              <a:rPr lang="en-US" sz="2900" dirty="0" smtClean="0"/>
              <a:t> </a:t>
            </a:r>
            <a:r>
              <a:rPr lang="en-US" sz="2900" dirty="0" err="1" smtClean="0"/>
              <a:t>dengan</a:t>
            </a:r>
            <a:r>
              <a:rPr lang="en-US" sz="2900" dirty="0" smtClean="0"/>
              <a:t> </a:t>
            </a:r>
            <a:r>
              <a:rPr lang="en-US" sz="2900" dirty="0" err="1" smtClean="0"/>
              <a:t>harga</a:t>
            </a:r>
            <a:r>
              <a:rPr lang="en-US" sz="2900" dirty="0" smtClean="0"/>
              <a:t> </a:t>
            </a:r>
            <a:r>
              <a:rPr lang="en-US" sz="2900" dirty="0" err="1" smtClean="0"/>
              <a:t>pasti</a:t>
            </a:r>
            <a:r>
              <a:rPr lang="en-US" sz="2900" dirty="0" smtClean="0"/>
              <a:t>. </a:t>
            </a:r>
            <a:r>
              <a:rPr lang="en-US" sz="2900" dirty="0" err="1" smtClean="0"/>
              <a:t>Tetapi</a:t>
            </a:r>
            <a:r>
              <a:rPr lang="en-US" sz="2900" dirty="0" smtClean="0"/>
              <a:t> </a:t>
            </a:r>
            <a:r>
              <a:rPr lang="en-US" sz="2900" dirty="0" err="1" smtClean="0"/>
              <a:t>adakalanya</a:t>
            </a:r>
            <a:r>
              <a:rPr lang="en-US" sz="2900" dirty="0" smtClean="0"/>
              <a:t> </a:t>
            </a:r>
            <a:r>
              <a:rPr lang="en-US" sz="2900" dirty="0" err="1" smtClean="0"/>
              <a:t>bisa</a:t>
            </a:r>
            <a:r>
              <a:rPr lang="en-US" sz="2900" dirty="0" smtClean="0"/>
              <a:t> </a:t>
            </a:r>
            <a:r>
              <a:rPr lang="en-US" sz="2900" dirty="0" err="1" smtClean="0"/>
              <a:t>juga</a:t>
            </a:r>
            <a:r>
              <a:rPr lang="en-US" sz="2900" dirty="0" smtClean="0"/>
              <a:t> </a:t>
            </a:r>
            <a:r>
              <a:rPr lang="en-US" sz="2900" dirty="0" err="1" smtClean="0"/>
              <a:t>ditawar</a:t>
            </a:r>
            <a:r>
              <a:rPr lang="en-US" sz="2900" dirty="0" smtClean="0"/>
              <a:t>, </a:t>
            </a:r>
            <a:r>
              <a:rPr lang="en-US" sz="2900" dirty="0" err="1" smtClean="0"/>
              <a:t>misalnya</a:t>
            </a:r>
            <a:r>
              <a:rPr lang="en-US" sz="2900" dirty="0" smtClean="0"/>
              <a:t> </a:t>
            </a:r>
            <a:r>
              <a:rPr lang="en-US" sz="2900" dirty="0" err="1" smtClean="0"/>
              <a:t>toko-toko</a:t>
            </a:r>
            <a:r>
              <a:rPr lang="en-US" sz="2900" dirty="0" smtClean="0"/>
              <a:t> </a:t>
            </a:r>
            <a:r>
              <a:rPr lang="en-US" sz="2900" dirty="0" err="1" smtClean="0"/>
              <a:t>elektronik</a:t>
            </a:r>
            <a:r>
              <a:rPr lang="en-US" sz="2900" dirty="0" smtClean="0"/>
              <a:t> di </a:t>
            </a:r>
            <a:r>
              <a:rPr lang="en-US" sz="2900" dirty="0" err="1" smtClean="0"/>
              <a:t>akihabara</a:t>
            </a:r>
            <a:endParaRPr lang="en-US" sz="29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sz="2900" dirty="0" err="1" smtClean="0"/>
              <a:t>Contoh</a:t>
            </a:r>
            <a:r>
              <a:rPr lang="en-US" sz="2900" dirty="0" smtClean="0"/>
              <a:t> :</a:t>
            </a:r>
            <a:endParaRPr lang="en-US" sz="29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2900" dirty="0" smtClean="0"/>
              <a:t>35.000 en </a:t>
            </a:r>
            <a:r>
              <a:rPr lang="en-US" sz="2900" dirty="0" err="1" smtClean="0"/>
              <a:t>desuka</a:t>
            </a:r>
            <a:r>
              <a:rPr lang="en-US" sz="2900" dirty="0" smtClean="0"/>
              <a:t>?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900" i="1" dirty="0" err="1" smtClean="0">
                <a:solidFill>
                  <a:srgbClr val="FF0000"/>
                </a:solidFill>
              </a:rPr>
              <a:t>Harganya</a:t>
            </a:r>
            <a:r>
              <a:rPr lang="en-US" sz="2900" i="1" dirty="0" smtClean="0">
                <a:solidFill>
                  <a:srgbClr val="FF0000"/>
                </a:solidFill>
              </a:rPr>
              <a:t> 35.000 yen </a:t>
            </a:r>
            <a:r>
              <a:rPr lang="en-US" sz="2900" i="1" dirty="0" err="1" smtClean="0">
                <a:solidFill>
                  <a:srgbClr val="FF0000"/>
                </a:solidFill>
              </a:rPr>
              <a:t>ya</a:t>
            </a:r>
            <a:r>
              <a:rPr lang="en-US" sz="2900" i="1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900" dirty="0" err="1" smtClean="0"/>
              <a:t>Unn</a:t>
            </a:r>
            <a:r>
              <a:rPr lang="en-US" sz="2900" dirty="0" smtClean="0"/>
              <a:t>,,, </a:t>
            </a:r>
            <a:r>
              <a:rPr lang="en-US" sz="2900" dirty="0" err="1" smtClean="0"/>
              <a:t>mou</a:t>
            </a:r>
            <a:r>
              <a:rPr lang="en-US" sz="2900" dirty="0" smtClean="0"/>
              <a:t> </a:t>
            </a:r>
            <a:r>
              <a:rPr lang="en-US" sz="2900" dirty="0" err="1" smtClean="0"/>
              <a:t>sukoshi</a:t>
            </a:r>
            <a:r>
              <a:rPr lang="en-US" sz="2900" dirty="0" smtClean="0"/>
              <a:t> </a:t>
            </a:r>
            <a:r>
              <a:rPr lang="en-US" sz="2900" dirty="0" err="1" smtClean="0"/>
              <a:t>yasuku</a:t>
            </a:r>
            <a:r>
              <a:rPr lang="en-US" sz="2900" dirty="0" smtClean="0"/>
              <a:t> </a:t>
            </a:r>
            <a:r>
              <a:rPr lang="en-US" sz="2900" dirty="0" err="1" smtClean="0"/>
              <a:t>narimasenka</a:t>
            </a:r>
            <a:r>
              <a:rPr lang="en-US" sz="2900" dirty="0" smtClean="0"/>
              <a:t>?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2900" i="1" dirty="0" smtClean="0">
                <a:solidFill>
                  <a:srgbClr val="FF0000"/>
                </a:solidFill>
              </a:rPr>
              <a:t>Hmm,,, </a:t>
            </a:r>
            <a:r>
              <a:rPr lang="en-US" sz="2900" i="1" dirty="0" err="1" smtClean="0">
                <a:solidFill>
                  <a:srgbClr val="FF0000"/>
                </a:solidFill>
              </a:rPr>
              <a:t>bisa</a:t>
            </a:r>
            <a:r>
              <a:rPr lang="en-US" sz="2900" i="1" dirty="0" smtClean="0">
                <a:solidFill>
                  <a:srgbClr val="FF0000"/>
                </a:solidFill>
              </a:rPr>
              <a:t> </a:t>
            </a:r>
            <a:r>
              <a:rPr lang="en-US" sz="2900" i="1" dirty="0" err="1" smtClean="0">
                <a:solidFill>
                  <a:srgbClr val="FF0000"/>
                </a:solidFill>
              </a:rPr>
              <a:t>tidak</a:t>
            </a:r>
            <a:r>
              <a:rPr lang="en-US" sz="2900" i="1" dirty="0" smtClean="0">
                <a:solidFill>
                  <a:srgbClr val="FF0000"/>
                </a:solidFill>
              </a:rPr>
              <a:t> </a:t>
            </a:r>
            <a:r>
              <a:rPr lang="en-US" sz="2900" i="1" dirty="0" err="1" smtClean="0">
                <a:solidFill>
                  <a:srgbClr val="FF0000"/>
                </a:solidFill>
              </a:rPr>
              <a:t>lebih</a:t>
            </a:r>
            <a:r>
              <a:rPr lang="en-US" sz="2900" i="1" dirty="0" smtClean="0">
                <a:solidFill>
                  <a:srgbClr val="FF0000"/>
                </a:solidFill>
              </a:rPr>
              <a:t> </a:t>
            </a:r>
            <a:r>
              <a:rPr lang="en-US" sz="2900" i="1" dirty="0" err="1" smtClean="0">
                <a:solidFill>
                  <a:srgbClr val="FF0000"/>
                </a:solidFill>
              </a:rPr>
              <a:t>murah</a:t>
            </a:r>
            <a:r>
              <a:rPr lang="en-US" sz="2900" i="1" dirty="0" smtClean="0">
                <a:solidFill>
                  <a:srgbClr val="FF0000"/>
                </a:solidFill>
              </a:rPr>
              <a:t> </a:t>
            </a:r>
            <a:r>
              <a:rPr lang="en-US" sz="2900" i="1" dirty="0" err="1" smtClean="0">
                <a:solidFill>
                  <a:srgbClr val="FF0000"/>
                </a:solidFill>
              </a:rPr>
              <a:t>sedikit</a:t>
            </a:r>
            <a:r>
              <a:rPr lang="en-US" sz="2900" i="1" dirty="0" smtClean="0">
                <a:solidFill>
                  <a:srgbClr val="FF0000"/>
                </a:solidFill>
              </a:rPr>
              <a:t> </a:t>
            </a:r>
            <a:r>
              <a:rPr lang="en-US" sz="2900" i="1" dirty="0" err="1" smtClean="0">
                <a:solidFill>
                  <a:srgbClr val="FF0000"/>
                </a:solidFill>
              </a:rPr>
              <a:t>lagi</a:t>
            </a:r>
            <a:r>
              <a:rPr lang="en-US" sz="2900" i="1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900" dirty="0"/>
          </a:p>
          <a:p>
            <a:pPr marL="0" indent="0">
              <a:lnSpc>
                <a:spcPct val="170000"/>
              </a:lnSpc>
              <a:buNone/>
            </a:pPr>
            <a:r>
              <a:rPr lang="en-US" sz="2900" dirty="0" err="1" smtClean="0"/>
              <a:t>Cobalah</a:t>
            </a:r>
            <a:r>
              <a:rPr lang="en-US" sz="2900" dirty="0" smtClean="0"/>
              <a:t> </a:t>
            </a:r>
            <a:r>
              <a:rPr lang="en-US" sz="2900" dirty="0" err="1" smtClean="0"/>
              <a:t>bertanya</a:t>
            </a:r>
            <a:r>
              <a:rPr lang="en-US" sz="2900" dirty="0" smtClean="0"/>
              <a:t> </a:t>
            </a:r>
            <a:r>
              <a:rPr lang="en-US" sz="2900" dirty="0" err="1" smtClean="0"/>
              <a:t>seperti</a:t>
            </a:r>
            <a:r>
              <a:rPr lang="en-US" sz="2900" dirty="0" smtClean="0"/>
              <a:t> </a:t>
            </a:r>
            <a:r>
              <a:rPr lang="en-US" sz="2900" dirty="0" err="1" smtClean="0"/>
              <a:t>ini</a:t>
            </a:r>
            <a:r>
              <a:rPr lang="en-US" sz="2900" dirty="0" smtClean="0"/>
              <a:t>. </a:t>
            </a:r>
            <a:r>
              <a:rPr lang="en-US" sz="2900" dirty="0" err="1" smtClean="0"/>
              <a:t>Mungkin</a:t>
            </a:r>
            <a:r>
              <a:rPr lang="en-US" sz="2900" dirty="0" smtClean="0"/>
              <a:t> </a:t>
            </a:r>
            <a:r>
              <a:rPr lang="en-US" sz="2900" dirty="0" err="1" smtClean="0"/>
              <a:t>harganya</a:t>
            </a:r>
            <a:r>
              <a:rPr lang="en-US" sz="2900" dirty="0" smtClean="0"/>
              <a:t> </a:t>
            </a:r>
            <a:r>
              <a:rPr lang="en-US" sz="2900" dirty="0" err="1" smtClean="0"/>
              <a:t>bisa</a:t>
            </a:r>
            <a:r>
              <a:rPr lang="en-US" sz="2900" dirty="0" smtClean="0"/>
              <a:t> </a:t>
            </a:r>
            <a:r>
              <a:rPr lang="en-US" sz="2900" dirty="0" err="1" smtClean="0"/>
              <a:t>diturunkan</a:t>
            </a:r>
            <a:r>
              <a:rPr lang="en-US" sz="2900" dirty="0" smtClean="0"/>
              <a:t>. (</a:t>
            </a:r>
            <a:r>
              <a:rPr lang="en-US" sz="2900" dirty="0" err="1" smtClean="0"/>
              <a:t>Tapi</a:t>
            </a:r>
            <a:r>
              <a:rPr lang="en-US" sz="2900" dirty="0" smtClean="0"/>
              <a:t> </a:t>
            </a:r>
            <a:r>
              <a:rPr lang="en-US" sz="2900" dirty="0" err="1" smtClean="0"/>
              <a:t>meskipun</a:t>
            </a:r>
            <a:r>
              <a:rPr lang="en-US" sz="2900" dirty="0" smtClean="0"/>
              <a:t> </a:t>
            </a:r>
            <a:r>
              <a:rPr lang="en-US" sz="2900" dirty="0" err="1" smtClean="0"/>
              <a:t>ditawar</a:t>
            </a:r>
            <a:r>
              <a:rPr lang="en-US" sz="2900" dirty="0" smtClean="0"/>
              <a:t>, </a:t>
            </a:r>
            <a:r>
              <a:rPr lang="en-US" sz="2900" dirty="0" err="1" smtClean="0"/>
              <a:t>kebanyakan</a:t>
            </a:r>
            <a:r>
              <a:rPr lang="en-US" sz="2900" dirty="0" smtClean="0"/>
              <a:t> </a:t>
            </a:r>
            <a:r>
              <a:rPr lang="en-US" sz="2900" dirty="0" err="1" smtClean="0"/>
              <a:t>potongannya</a:t>
            </a:r>
            <a:r>
              <a:rPr lang="en-US" sz="2900" dirty="0" smtClean="0"/>
              <a:t> </a:t>
            </a:r>
            <a:r>
              <a:rPr lang="en-US" sz="2900" dirty="0" err="1" smtClean="0"/>
              <a:t>hanya</a:t>
            </a:r>
            <a:r>
              <a:rPr lang="en-US" sz="2900" dirty="0" smtClean="0"/>
              <a:t> </a:t>
            </a:r>
            <a:r>
              <a:rPr lang="en-US" sz="2900" dirty="0" err="1" smtClean="0"/>
              <a:t>dalam</a:t>
            </a:r>
            <a:r>
              <a:rPr lang="en-US" sz="2900" dirty="0" smtClean="0"/>
              <a:t> </a:t>
            </a:r>
            <a:r>
              <a:rPr lang="en-US" sz="2900" dirty="0" err="1" smtClean="0"/>
              <a:t>persentase</a:t>
            </a:r>
            <a:r>
              <a:rPr lang="en-US" sz="2900" dirty="0" smtClean="0"/>
              <a:t> </a:t>
            </a:r>
            <a:r>
              <a:rPr lang="en-US" sz="2900" dirty="0" err="1" smtClean="0"/>
              <a:t>kecil</a:t>
            </a:r>
            <a:r>
              <a:rPr lang="en-US" sz="2900" dirty="0" smtClean="0"/>
              <a:t> </a:t>
            </a:r>
            <a:r>
              <a:rPr lang="en-US" sz="2900" dirty="0" err="1" smtClean="0"/>
              <a:t>saja</a:t>
            </a:r>
            <a:r>
              <a:rPr lang="en-US" sz="2900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49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Doyoubi</a:t>
            </a:r>
            <a:r>
              <a:rPr lang="en-US" dirty="0" smtClean="0"/>
              <a:t> no </a:t>
            </a:r>
            <a:r>
              <a:rPr lang="en-US" dirty="0" err="1" smtClean="0"/>
              <a:t>kaimono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Baca </a:t>
            </a:r>
            <a:r>
              <a:rPr lang="en-US" dirty="0" err="1" smtClean="0"/>
              <a:t>karangan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terjemahkan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400" i="1" dirty="0" err="1" smtClean="0"/>
              <a:t>Doyoubi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okashi</a:t>
            </a:r>
            <a:r>
              <a:rPr lang="en-US" sz="2400" i="1" dirty="0" smtClean="0"/>
              <a:t> to </a:t>
            </a:r>
            <a:r>
              <a:rPr lang="en-US" sz="2400" i="1" dirty="0" err="1" smtClean="0"/>
              <a:t>nihon</a:t>
            </a:r>
            <a:r>
              <a:rPr lang="en-US" sz="2400" i="1" dirty="0" smtClean="0"/>
              <a:t> no manga o 	</a:t>
            </a:r>
            <a:r>
              <a:rPr lang="en-US" sz="2400" i="1" dirty="0" err="1" smtClean="0"/>
              <a:t>kaimashita</a:t>
            </a:r>
            <a:r>
              <a:rPr lang="en-US" sz="2400" i="1" dirty="0" smtClean="0"/>
              <a:t>.</a:t>
            </a:r>
          </a:p>
          <a:p>
            <a:pPr marL="0" indent="0">
              <a:buNone/>
            </a:pPr>
            <a:r>
              <a:rPr lang="en-US" sz="2400" i="1" dirty="0"/>
              <a:t>	</a:t>
            </a:r>
            <a:r>
              <a:rPr lang="en-US" sz="2400" i="1" dirty="0" err="1" smtClean="0"/>
              <a:t>Ichiba</a:t>
            </a:r>
            <a:r>
              <a:rPr lang="en-US" sz="2400" i="1" dirty="0" smtClean="0"/>
              <a:t> de </a:t>
            </a:r>
            <a:r>
              <a:rPr lang="en-US" sz="2400" i="1" dirty="0" err="1" smtClean="0"/>
              <a:t>okashi</a:t>
            </a:r>
            <a:r>
              <a:rPr lang="en-US" sz="2400" i="1" dirty="0" smtClean="0"/>
              <a:t> o </a:t>
            </a:r>
            <a:r>
              <a:rPr lang="en-US" sz="2400" i="1" dirty="0" err="1" smtClean="0"/>
              <a:t>kaimashita</a:t>
            </a:r>
            <a:r>
              <a:rPr lang="en-US" sz="2400" i="1" dirty="0" smtClean="0"/>
              <a:t>.</a:t>
            </a:r>
          </a:p>
          <a:p>
            <a:pPr marL="0" indent="0">
              <a:buNone/>
            </a:pPr>
            <a:r>
              <a:rPr lang="en-US" sz="2400" i="1" dirty="0"/>
              <a:t>	</a:t>
            </a:r>
            <a:r>
              <a:rPr lang="en-US" sz="2400" i="1" dirty="0" err="1" smtClean="0"/>
              <a:t>Okashi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wa</a:t>
            </a:r>
            <a:r>
              <a:rPr lang="en-US" sz="2400" i="1" dirty="0" smtClean="0"/>
              <a:t> 86.000 </a:t>
            </a:r>
            <a:r>
              <a:rPr lang="en-US" sz="2400" i="1" dirty="0" err="1" smtClean="0"/>
              <a:t>rupia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deshita</a:t>
            </a:r>
            <a:r>
              <a:rPr lang="en-US" sz="2400" i="1" dirty="0" smtClean="0"/>
              <a:t>.</a:t>
            </a:r>
          </a:p>
          <a:p>
            <a:pPr marL="0" indent="0">
              <a:buNone/>
            </a:pPr>
            <a:r>
              <a:rPr lang="en-US" sz="2400" i="1" dirty="0"/>
              <a:t>	</a:t>
            </a:r>
            <a:r>
              <a:rPr lang="en-US" sz="2400" i="1" dirty="0" err="1" smtClean="0"/>
              <a:t>Mooru</a:t>
            </a:r>
            <a:r>
              <a:rPr lang="en-US" sz="2400" i="1" dirty="0" smtClean="0"/>
              <a:t> de manga o </a:t>
            </a:r>
            <a:r>
              <a:rPr lang="en-US" sz="2400" i="1" dirty="0" err="1" smtClean="0"/>
              <a:t>kaimashita</a:t>
            </a:r>
            <a:r>
              <a:rPr lang="en-US" sz="2400" i="1" dirty="0" smtClean="0"/>
              <a:t>.</a:t>
            </a:r>
          </a:p>
          <a:p>
            <a:pPr marL="0" indent="0">
              <a:buNone/>
            </a:pPr>
            <a:r>
              <a:rPr lang="en-US" sz="2400" i="1" dirty="0"/>
              <a:t>	</a:t>
            </a:r>
            <a:r>
              <a:rPr lang="en-US" sz="2400" i="1" dirty="0" smtClean="0"/>
              <a:t>Manga </a:t>
            </a:r>
            <a:r>
              <a:rPr lang="en-US" sz="2400" i="1" dirty="0" err="1" smtClean="0"/>
              <a:t>wa</a:t>
            </a:r>
            <a:r>
              <a:rPr lang="en-US" sz="2400" i="1" dirty="0" smtClean="0"/>
              <a:t> 23.000 </a:t>
            </a:r>
            <a:r>
              <a:rPr lang="en-US" sz="2400" i="1" dirty="0" err="1" smtClean="0"/>
              <a:t>rupia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deshita</a:t>
            </a:r>
            <a:r>
              <a:rPr lang="en-US" sz="2400" i="1" dirty="0" smtClean="0"/>
              <a:t>.</a:t>
            </a:r>
          </a:p>
          <a:p>
            <a:pPr marL="0" indent="0">
              <a:buNone/>
            </a:pPr>
            <a:r>
              <a:rPr lang="en-US" sz="2400" i="1" dirty="0"/>
              <a:t>	</a:t>
            </a:r>
            <a:r>
              <a:rPr lang="en-US" sz="2400" i="1" dirty="0" err="1" smtClean="0"/>
              <a:t>Zenbu</a:t>
            </a:r>
            <a:r>
              <a:rPr lang="en-US" sz="2400" i="1" dirty="0" smtClean="0"/>
              <a:t> de 109.000 </a:t>
            </a:r>
            <a:r>
              <a:rPr lang="en-US" sz="2400" i="1" dirty="0" err="1" smtClean="0"/>
              <a:t>rupia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deshita</a:t>
            </a:r>
            <a:r>
              <a:rPr lang="en-US" sz="2400" i="1" dirty="0" smtClean="0"/>
              <a:t>.</a:t>
            </a:r>
          </a:p>
          <a:p>
            <a:pPr marL="0" indent="0" algn="r">
              <a:buNone/>
            </a:pPr>
            <a:r>
              <a:rPr lang="en-US" sz="2400" i="1" dirty="0" smtClean="0"/>
              <a:t>#</a:t>
            </a:r>
            <a:r>
              <a:rPr lang="en-US" sz="2400" i="1" dirty="0" err="1" smtClean="0"/>
              <a:t>zenbu</a:t>
            </a:r>
            <a:r>
              <a:rPr lang="en-US" sz="2400" i="1" dirty="0" smtClean="0"/>
              <a:t> de = </a:t>
            </a:r>
            <a:r>
              <a:rPr lang="en-US" sz="2400" i="1" dirty="0" err="1" smtClean="0"/>
              <a:t>semuanya</a:t>
            </a:r>
            <a:endParaRPr lang="en-US" sz="2400" i="1" dirty="0" smtClean="0"/>
          </a:p>
          <a:p>
            <a:pPr marL="0" indent="0">
              <a:buNone/>
            </a:pPr>
            <a:r>
              <a:rPr lang="en-US" sz="2400" i="1" dirty="0" smtClean="0"/>
              <a:t>2. </a:t>
            </a:r>
            <a:r>
              <a:rPr lang="en-US" sz="2400" i="1" dirty="0" err="1" smtClean="0"/>
              <a:t>Tuliskan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tentang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barang</a:t>
            </a:r>
            <a:r>
              <a:rPr lang="en-US" sz="2400" i="1" dirty="0" smtClean="0"/>
              <a:t> yang </a:t>
            </a:r>
            <a:r>
              <a:rPr lang="en-US" sz="2400" i="1" dirty="0" err="1" smtClean="0"/>
              <a:t>baru-baru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ini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kamu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beli</a:t>
            </a:r>
            <a:r>
              <a:rPr lang="en-US" sz="2400" i="1" dirty="0" smtClean="0"/>
              <a:t>! 	(</a:t>
            </a:r>
            <a:r>
              <a:rPr lang="en-US" sz="2400" i="1" dirty="0" err="1" smtClean="0"/>
              <a:t>Contoh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seperti</a:t>
            </a:r>
            <a:r>
              <a:rPr lang="en-US" sz="2400" i="1" dirty="0" smtClean="0"/>
              <a:t> no.1)</a:t>
            </a:r>
          </a:p>
        </p:txBody>
      </p:sp>
    </p:spTree>
    <p:extLst>
      <p:ext uri="{BB962C8B-B14F-4D97-AF65-F5344CB8AC3E}">
        <p14:creationId xmlns:p14="http://schemas.microsoft.com/office/powerpoint/2010/main" val="18057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502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05" y="1434416"/>
            <a:ext cx="360000" cy="360000"/>
          </a:xfrm>
          <a:prstGeom prst="rect">
            <a:avLst/>
          </a:prstGeom>
        </p:spPr>
      </p:pic>
      <p:pic>
        <p:nvPicPr>
          <p:cNvPr id="9" name="15020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28" y="1427172"/>
            <a:ext cx="360000" cy="360000"/>
          </a:xfrm>
          <a:prstGeom prst="rect">
            <a:avLst/>
          </a:prstGeom>
        </p:spPr>
      </p:pic>
      <p:pic>
        <p:nvPicPr>
          <p:cNvPr id="10" name="15020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18" y="4147972"/>
            <a:ext cx="360000" cy="360000"/>
          </a:xfrm>
          <a:prstGeom prst="rect">
            <a:avLst/>
          </a:prstGeom>
        </p:spPr>
      </p:pic>
      <p:pic>
        <p:nvPicPr>
          <p:cNvPr id="11" name="150206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52" y="4151884"/>
            <a:ext cx="360000" cy="360000"/>
          </a:xfrm>
          <a:prstGeom prst="rect">
            <a:avLst/>
          </a:prstGeom>
        </p:spPr>
      </p:pic>
      <p:pic>
        <p:nvPicPr>
          <p:cNvPr id="12" name="150207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16" y="4118748"/>
            <a:ext cx="360000" cy="360000"/>
          </a:xfrm>
          <a:prstGeom prst="rect">
            <a:avLst/>
          </a:prstGeom>
        </p:spPr>
      </p:pic>
      <p:pic>
        <p:nvPicPr>
          <p:cNvPr id="13" name="150208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27" y="4128094"/>
            <a:ext cx="360000" cy="360000"/>
          </a:xfrm>
          <a:prstGeom prst="rect">
            <a:avLst/>
          </a:prstGeom>
        </p:spPr>
      </p:pic>
      <p:pic>
        <p:nvPicPr>
          <p:cNvPr id="55" name="150201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16" y="1440852"/>
            <a:ext cx="360000" cy="360000"/>
          </a:xfrm>
          <a:prstGeom prst="rect">
            <a:avLst/>
          </a:prstGeom>
        </p:spPr>
      </p:pic>
      <p:pic>
        <p:nvPicPr>
          <p:cNvPr id="56" name="150202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51" y="1429425"/>
            <a:ext cx="360000" cy="360000"/>
          </a:xfrm>
          <a:prstGeom prst="rect">
            <a:avLst/>
          </a:prstGeom>
        </p:spPr>
      </p:pic>
      <p:pic>
        <p:nvPicPr>
          <p:cNvPr id="54" name="図 3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9" y="1866979"/>
            <a:ext cx="1863038" cy="1504409"/>
          </a:xfrm>
          <a:prstGeom prst="rect">
            <a:avLst/>
          </a:prstGeom>
          <a:noFill/>
          <a:ln w="19050">
            <a:solidFill>
              <a:srgbClr val="9F854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82" y="1830070"/>
            <a:ext cx="2000250" cy="154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5" y="4504152"/>
            <a:ext cx="1974273" cy="1601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01" y="4521612"/>
            <a:ext cx="1991591" cy="155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94" y="1839764"/>
            <a:ext cx="2017568" cy="156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761" y="1839798"/>
            <a:ext cx="2052205" cy="154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736" y="4499581"/>
            <a:ext cx="1982932" cy="156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70" y="4488784"/>
            <a:ext cx="1974273" cy="1558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50200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906" y="595377"/>
            <a:ext cx="502958" cy="486000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>
          <a:xfrm>
            <a:off x="1050216" y="142457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34" name="角丸四角形 33"/>
          <p:cNvSpPr/>
          <p:nvPr/>
        </p:nvSpPr>
        <p:spPr>
          <a:xfrm>
            <a:off x="3192176" y="142457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35" name="角丸四角形 34"/>
          <p:cNvSpPr/>
          <p:nvPr/>
        </p:nvSpPr>
        <p:spPr>
          <a:xfrm>
            <a:off x="5359346" y="142938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36" name="角丸四角形 35"/>
          <p:cNvSpPr/>
          <p:nvPr/>
        </p:nvSpPr>
        <p:spPr>
          <a:xfrm>
            <a:off x="7504013" y="142938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37" name="角丸四角形 36"/>
          <p:cNvSpPr/>
          <p:nvPr/>
        </p:nvSpPr>
        <p:spPr>
          <a:xfrm>
            <a:off x="7518679" y="412758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8</a:t>
            </a:r>
            <a:endParaRPr kumimoji="1" lang="ja-JP" altLang="en-US" sz="2400" dirty="0"/>
          </a:p>
        </p:txBody>
      </p:sp>
      <p:sp>
        <p:nvSpPr>
          <p:cNvPr id="38" name="角丸四角形 37"/>
          <p:cNvSpPr/>
          <p:nvPr/>
        </p:nvSpPr>
        <p:spPr>
          <a:xfrm>
            <a:off x="5362237" y="4126791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7</a:t>
            </a:r>
            <a:endParaRPr kumimoji="1" lang="ja-JP" altLang="en-US" sz="2400" dirty="0"/>
          </a:p>
        </p:txBody>
      </p:sp>
      <p:sp>
        <p:nvSpPr>
          <p:cNvPr id="39" name="角丸四角形 38"/>
          <p:cNvSpPr/>
          <p:nvPr/>
        </p:nvSpPr>
        <p:spPr>
          <a:xfrm>
            <a:off x="3205729" y="414213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6</a:t>
            </a:r>
            <a:endParaRPr kumimoji="1" lang="ja-JP" altLang="en-US" sz="2400" dirty="0"/>
          </a:p>
        </p:txBody>
      </p:sp>
      <p:sp>
        <p:nvSpPr>
          <p:cNvPr id="40" name="角丸四角形 39"/>
          <p:cNvSpPr/>
          <p:nvPr/>
        </p:nvSpPr>
        <p:spPr>
          <a:xfrm>
            <a:off x="1026658" y="4147646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41" name="正方形/長方形 40"/>
          <p:cNvSpPr/>
          <p:nvPr/>
        </p:nvSpPr>
        <p:spPr>
          <a:xfrm>
            <a:off x="613026" y="3155364"/>
            <a:ext cx="1451095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ぼうし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boushi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2771505" y="3144632"/>
            <a:ext cx="1451095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 smtClean="0">
                <a:solidFill>
                  <a:schemeClr val="tx1"/>
                </a:solidFill>
              </a:rPr>
              <a:t>ヒジャブ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i="1" dirty="0" smtClean="0">
                <a:solidFill>
                  <a:schemeClr val="tx1"/>
                </a:solidFill>
              </a:rPr>
              <a:t>hijab</a:t>
            </a:r>
            <a:endParaRPr kumimoji="1" lang="ja-JP" altLang="en-US" sz="2000" i="1" dirty="0">
              <a:solidFill>
                <a:schemeClr val="tx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912694" y="3155364"/>
            <a:ext cx="1451095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めがね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megane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7090184" y="3155364"/>
            <a:ext cx="1451095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ネクタイ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nekutai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459075" y="5949280"/>
            <a:ext cx="1731807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アクセサリー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akusesarii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2893277" y="5946208"/>
            <a:ext cx="1199252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くつ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kutsu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4937340" y="5909505"/>
            <a:ext cx="1451095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サンダル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sandaru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7021432" y="5884192"/>
            <a:ext cx="1596204" cy="72008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200" dirty="0">
                <a:solidFill>
                  <a:schemeClr val="tx1"/>
                </a:solidFill>
              </a:rPr>
              <a:t>スニーカー</a:t>
            </a:r>
            <a:endParaRPr lang="en-US" altLang="ja-JP" sz="2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suniikaa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grpSp>
        <p:nvGrpSpPr>
          <p:cNvPr id="42" name="グループ化 41"/>
          <p:cNvGrpSpPr/>
          <p:nvPr/>
        </p:nvGrpSpPr>
        <p:grpSpPr>
          <a:xfrm>
            <a:off x="35398" y="184080"/>
            <a:ext cx="9077792" cy="411297"/>
            <a:chOff x="35398" y="184080"/>
            <a:chExt cx="9077792" cy="411297"/>
          </a:xfrm>
        </p:grpSpPr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234" y="184080"/>
              <a:ext cx="840956" cy="41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528" y="248564"/>
              <a:ext cx="4403087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5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8" y="248563"/>
              <a:ext cx="4403087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タイトル 6"/>
          <p:cNvSpPr>
            <a:spLocks noGrp="1"/>
          </p:cNvSpPr>
          <p:nvPr>
            <p:ph type="title"/>
          </p:nvPr>
        </p:nvSpPr>
        <p:spPr>
          <a:xfrm>
            <a:off x="35398" y="264924"/>
            <a:ext cx="8962862" cy="825626"/>
          </a:xfrm>
        </p:spPr>
        <p:txBody>
          <a:bodyPr>
            <a:normAutofit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>
                <a:latin typeface="+mj-ea"/>
              </a:rPr>
              <a:t>1</a:t>
            </a:r>
            <a:r>
              <a:rPr lang="ja-JP" altLang="en-US" sz="3500" dirty="0" smtClean="0"/>
              <a:t>　</a:t>
            </a:r>
            <a:endParaRPr kumimoji="1" lang="ja-JP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00015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5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34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48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55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31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45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51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3217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12643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1501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984" y="1235664"/>
            <a:ext cx="432000" cy="432000"/>
          </a:xfrm>
          <a:prstGeom prst="rect">
            <a:avLst/>
          </a:prstGeom>
        </p:spPr>
      </p:pic>
      <p:pic>
        <p:nvPicPr>
          <p:cNvPr id="61" name="1501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20" y="1224992"/>
            <a:ext cx="432000" cy="432000"/>
          </a:xfrm>
          <a:prstGeom prst="rect">
            <a:avLst/>
          </a:prstGeom>
        </p:spPr>
      </p:pic>
      <p:pic>
        <p:nvPicPr>
          <p:cNvPr id="62" name="1501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41" y="1223052"/>
            <a:ext cx="432000" cy="432000"/>
          </a:xfrm>
          <a:prstGeom prst="rect">
            <a:avLst/>
          </a:prstGeom>
        </p:spPr>
      </p:pic>
      <p:pic>
        <p:nvPicPr>
          <p:cNvPr id="63" name="1501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72" y="3939675"/>
            <a:ext cx="432000" cy="432000"/>
          </a:xfrm>
          <a:prstGeom prst="rect">
            <a:avLst/>
          </a:prstGeom>
        </p:spPr>
      </p:pic>
      <p:pic>
        <p:nvPicPr>
          <p:cNvPr id="64" name="15010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20" y="3935068"/>
            <a:ext cx="432000" cy="432000"/>
          </a:xfrm>
          <a:prstGeom prst="rect">
            <a:avLst/>
          </a:prstGeom>
        </p:spPr>
      </p:pic>
      <p:pic>
        <p:nvPicPr>
          <p:cNvPr id="65" name="15010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49" y="3932339"/>
            <a:ext cx="432000" cy="432000"/>
          </a:xfrm>
          <a:prstGeom prst="rect">
            <a:avLst/>
          </a:prstGeom>
        </p:spPr>
      </p:pic>
      <p:pic>
        <p:nvPicPr>
          <p:cNvPr id="17458" name="Picture 5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4" y="1657984"/>
            <a:ext cx="25527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9" name="Picture 5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038" y="4396139"/>
            <a:ext cx="2533650" cy="2066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60" name="Picture 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08" y="1677440"/>
            <a:ext cx="253365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1" name="Picture 5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833" y="4384560"/>
            <a:ext cx="25431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2" name="Picture 5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12" y="4405055"/>
            <a:ext cx="25146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3" name="Picture 5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11" y="1648256"/>
            <a:ext cx="2562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433628" y="184080"/>
            <a:ext cx="7886700" cy="825626"/>
          </a:xfrm>
        </p:spPr>
        <p:txBody>
          <a:bodyPr>
            <a:normAutofit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>
                <a:latin typeface="+mj-ea"/>
              </a:rPr>
              <a:t>2</a:t>
            </a:r>
            <a:r>
              <a:rPr lang="ja-JP" altLang="en-US" sz="3500" dirty="0" smtClean="0">
                <a:latin typeface="+mj-ea"/>
              </a:rPr>
              <a:t> </a:t>
            </a:r>
            <a:r>
              <a:rPr lang="ja-JP" altLang="en-US" sz="3500" dirty="0" smtClean="0"/>
              <a:t>　</a:t>
            </a:r>
            <a:endParaRPr kumimoji="1" lang="ja-JP" altLang="en-US" sz="3500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28471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6697239" y="5931231"/>
            <a:ext cx="1584177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ドレス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doresu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804216" y="3068960"/>
            <a:ext cx="1755824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chemeClr val="tx1"/>
                </a:solidFill>
              </a:rPr>
              <a:t>T</a:t>
            </a:r>
            <a:r>
              <a:rPr lang="ja-JP" altLang="en-US" sz="2400" dirty="0" smtClean="0">
                <a:solidFill>
                  <a:schemeClr val="tx1"/>
                </a:solidFill>
              </a:rPr>
              <a:t>シャツ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tii-shatsu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3829039" y="3072599"/>
            <a:ext cx="1488457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シャツ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shatsu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609226" y="3078768"/>
            <a:ext cx="1711102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ブラウス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burausu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846946" y="5959008"/>
            <a:ext cx="1680749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スーツ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suutsu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703941" y="5931231"/>
            <a:ext cx="1764128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ゆかた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yukata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1390008" y="126097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30" name="角丸四角形 29"/>
          <p:cNvSpPr/>
          <p:nvPr/>
        </p:nvSpPr>
        <p:spPr>
          <a:xfrm>
            <a:off x="4283968" y="397979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16" name="角丸四角形 15"/>
          <p:cNvSpPr/>
          <p:nvPr/>
        </p:nvSpPr>
        <p:spPr>
          <a:xfrm>
            <a:off x="4275881" y="126876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17" name="角丸四角形 16"/>
          <p:cNvSpPr/>
          <p:nvPr/>
        </p:nvSpPr>
        <p:spPr>
          <a:xfrm>
            <a:off x="7135104" y="124589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31" name="角丸四角形 30"/>
          <p:cNvSpPr/>
          <p:nvPr/>
        </p:nvSpPr>
        <p:spPr>
          <a:xfrm>
            <a:off x="7170357" y="3970533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29" name="角丸四角形 28"/>
          <p:cNvSpPr/>
          <p:nvPr/>
        </p:nvSpPr>
        <p:spPr>
          <a:xfrm>
            <a:off x="1390008" y="398560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pic>
        <p:nvPicPr>
          <p:cNvPr id="66" name="150100 - Part1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93" y="595377"/>
            <a:ext cx="507656" cy="486000"/>
          </a:xfrm>
          <a:prstGeom prst="rect">
            <a:avLst/>
          </a:prstGeom>
        </p:spPr>
      </p:pic>
      <p:grpSp>
        <p:nvGrpSpPr>
          <p:cNvPr id="32" name="グループ化 31"/>
          <p:cNvGrpSpPr/>
          <p:nvPr/>
        </p:nvGrpSpPr>
        <p:grpSpPr>
          <a:xfrm>
            <a:off x="35398" y="184080"/>
            <a:ext cx="9077792" cy="411297"/>
            <a:chOff x="35398" y="184080"/>
            <a:chExt cx="9077792" cy="411297"/>
          </a:xfrm>
        </p:grpSpPr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234" y="184080"/>
              <a:ext cx="840956" cy="41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528" y="248564"/>
              <a:ext cx="4403087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5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8" y="248563"/>
              <a:ext cx="4403087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56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2303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1583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1258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2027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11337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1975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70857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  <p:bldLst>
      <p:bldP spid="38" grpId="0" animBg="1"/>
      <p:bldP spid="27" grpId="0" animBg="1"/>
      <p:bldP spid="36" grpId="0" animBg="1"/>
      <p:bldP spid="35" grpId="0" animBg="1"/>
      <p:bldP spid="34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46352"/>
            <a:ext cx="25431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67" y="1659429"/>
            <a:ext cx="25812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60" y="1653064"/>
            <a:ext cx="25336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4" y="4370258"/>
            <a:ext cx="25527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50100 - Part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35" y="595377"/>
            <a:ext cx="542260" cy="486000"/>
          </a:xfrm>
          <a:prstGeom prst="rect">
            <a:avLst/>
          </a:prstGeom>
        </p:spPr>
      </p:pic>
      <p:pic>
        <p:nvPicPr>
          <p:cNvPr id="5" name="15010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73" y="1268760"/>
            <a:ext cx="360000" cy="360000"/>
          </a:xfrm>
          <a:prstGeom prst="rect">
            <a:avLst/>
          </a:prstGeom>
        </p:spPr>
      </p:pic>
      <p:pic>
        <p:nvPicPr>
          <p:cNvPr id="6" name="15010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664" y="1260557"/>
            <a:ext cx="360000" cy="360000"/>
          </a:xfrm>
          <a:prstGeom prst="rect">
            <a:avLst/>
          </a:prstGeom>
        </p:spPr>
      </p:pic>
      <p:pic>
        <p:nvPicPr>
          <p:cNvPr id="7" name="15011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34" y="4000530"/>
            <a:ext cx="360000" cy="360000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1390008" y="398560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10</a:t>
            </a:r>
            <a:endParaRPr kumimoji="1" lang="ja-JP" altLang="en-US" sz="2400" dirty="0"/>
          </a:p>
        </p:txBody>
      </p:sp>
      <p:sp>
        <p:nvSpPr>
          <p:cNvPr id="21" name="角丸四角形 20"/>
          <p:cNvSpPr/>
          <p:nvPr/>
        </p:nvSpPr>
        <p:spPr>
          <a:xfrm>
            <a:off x="7135104" y="126602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9</a:t>
            </a:r>
            <a:endParaRPr kumimoji="1" lang="ja-JP" altLang="en-US" sz="2400" dirty="0"/>
          </a:p>
        </p:txBody>
      </p:sp>
      <p:sp>
        <p:nvSpPr>
          <p:cNvPr id="22" name="角丸四角形 21"/>
          <p:cNvSpPr/>
          <p:nvPr/>
        </p:nvSpPr>
        <p:spPr>
          <a:xfrm>
            <a:off x="4275881" y="127549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8</a:t>
            </a:r>
            <a:endParaRPr kumimoji="1" lang="ja-JP" altLang="en-US" sz="2400" dirty="0"/>
          </a:p>
        </p:txBody>
      </p:sp>
      <p:sp>
        <p:nvSpPr>
          <p:cNvPr id="23" name="角丸四角形 22"/>
          <p:cNvSpPr/>
          <p:nvPr/>
        </p:nvSpPr>
        <p:spPr>
          <a:xfrm>
            <a:off x="1395073" y="127549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7</a:t>
            </a:r>
            <a:endParaRPr kumimoji="1" lang="ja-JP" altLang="en-US" sz="2400" dirty="0"/>
          </a:p>
        </p:txBody>
      </p:sp>
      <p:sp>
        <p:nvSpPr>
          <p:cNvPr id="25" name="正方形/長方形 24"/>
          <p:cNvSpPr/>
          <p:nvPr/>
        </p:nvSpPr>
        <p:spPr>
          <a:xfrm>
            <a:off x="895231" y="3061568"/>
            <a:ext cx="1584177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ズボン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zubon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621980" y="3078768"/>
            <a:ext cx="1883863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はん</a:t>
            </a:r>
            <a:r>
              <a:rPr lang="ja-JP" altLang="en-US" sz="2400" dirty="0" smtClean="0">
                <a:solidFill>
                  <a:schemeClr val="tx1"/>
                </a:solidFill>
              </a:rPr>
              <a:t>ズボン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han-zubon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672688" y="3078952"/>
            <a:ext cx="1584177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ジーンズ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jiinzu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90039" y="5965479"/>
            <a:ext cx="1584177" cy="720000"/>
          </a:xfrm>
          <a:prstGeom prst="rect">
            <a:avLst/>
          </a:prstGeom>
          <a:ln w="19050">
            <a:solidFill>
              <a:srgbClr val="9F854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スカート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sukaato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150107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74" y="1280798"/>
            <a:ext cx="360000" cy="360000"/>
          </a:xfrm>
          <a:prstGeom prst="rect">
            <a:avLst/>
          </a:prstGeom>
        </p:spPr>
      </p:pic>
      <p:grpSp>
        <p:nvGrpSpPr>
          <p:cNvPr id="29" name="グループ化 28"/>
          <p:cNvGrpSpPr/>
          <p:nvPr/>
        </p:nvGrpSpPr>
        <p:grpSpPr>
          <a:xfrm>
            <a:off x="35398" y="184080"/>
            <a:ext cx="9077792" cy="411297"/>
            <a:chOff x="35398" y="184080"/>
            <a:chExt cx="9077792" cy="411297"/>
          </a:xfrm>
        </p:grpSpPr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2234" y="184080"/>
              <a:ext cx="840956" cy="41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5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528" y="248564"/>
              <a:ext cx="4403087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8" y="248563"/>
              <a:ext cx="4403087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タイトル 6"/>
          <p:cNvSpPr>
            <a:spLocks noGrp="1"/>
          </p:cNvSpPr>
          <p:nvPr>
            <p:ph type="title"/>
          </p:nvPr>
        </p:nvSpPr>
        <p:spPr>
          <a:xfrm>
            <a:off x="574898" y="348104"/>
            <a:ext cx="7886700" cy="691762"/>
          </a:xfrm>
        </p:spPr>
        <p:txBody>
          <a:bodyPr>
            <a:normAutofit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>
                <a:latin typeface="+mj-ea"/>
              </a:rPr>
              <a:t>3</a:t>
            </a:r>
            <a:r>
              <a:rPr lang="ja-JP" altLang="en-US" sz="3500" dirty="0" smtClean="0">
                <a:latin typeface="+mj-ea"/>
              </a:rPr>
              <a:t> </a:t>
            </a:r>
            <a:r>
              <a:rPr lang="ja-JP" altLang="en-US" sz="3500" dirty="0" smtClean="0"/>
              <a:t>　</a:t>
            </a:r>
            <a:endParaRPr kumimoji="1" lang="ja-JP" altLang="en-US" sz="3500" dirty="0"/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48" y="4808728"/>
            <a:ext cx="2934072" cy="186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角丸四角形吹き出し 44"/>
          <p:cNvSpPr/>
          <p:nvPr/>
        </p:nvSpPr>
        <p:spPr>
          <a:xfrm>
            <a:off x="4619848" y="4008656"/>
            <a:ext cx="3611845" cy="623148"/>
          </a:xfrm>
          <a:prstGeom prst="wedgeRoundRectCallout">
            <a:avLst>
              <a:gd name="adj1" fmla="val -37907"/>
              <a:gd name="adj2" fmla="val 86986"/>
              <a:gd name="adj3" fmla="val 16667"/>
            </a:avLst>
          </a:prstGeom>
          <a:ln w="19050">
            <a:solidFill>
              <a:srgbClr val="9F854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…</a:t>
            </a: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を　きています／はいています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… o kite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imau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/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haite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imasu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74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1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25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2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22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28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ボックス 32"/>
          <p:cNvSpPr txBox="1"/>
          <p:nvPr/>
        </p:nvSpPr>
        <p:spPr>
          <a:xfrm>
            <a:off x="175906" y="1215946"/>
            <a:ext cx="8648008" cy="5364170"/>
          </a:xfrm>
          <a:prstGeom prst="rect">
            <a:avLst/>
          </a:prstGeom>
          <a:ln>
            <a:solidFill>
              <a:srgbClr val="A18F8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ts val="1300"/>
              </a:lnSpc>
              <a:spcAft>
                <a:spcPts val="0"/>
              </a:spcAft>
            </a:pPr>
            <a:r>
              <a:rPr lang="en-US" sz="1200" kern="100">
                <a:effectLst/>
                <a:latin typeface="HG教科書体"/>
                <a:ea typeface="ＭＳ 明朝"/>
                <a:cs typeface="Cordia New"/>
              </a:rPr>
              <a:t> </a:t>
            </a:r>
            <a:endParaRPr lang="ja-JP" sz="1050" kern="100">
              <a:effectLst/>
              <a:ea typeface="ＭＳ 明朝"/>
              <a:cs typeface="Cordia New"/>
            </a:endParaRPr>
          </a:p>
          <a:p>
            <a:pPr algn="just">
              <a:lnSpc>
                <a:spcPts val="1300"/>
              </a:lnSpc>
              <a:spcAft>
                <a:spcPts val="0"/>
              </a:spcAft>
            </a:pPr>
            <a:r>
              <a:rPr lang="ja-JP" sz="1200" kern="100">
                <a:effectLst/>
                <a:ea typeface="HG教科書体"/>
                <a:cs typeface="Cordia New"/>
              </a:rPr>
              <a:t>　　</a:t>
            </a:r>
            <a:r>
              <a:rPr lang="ja-JP" sz="1000" kern="100">
                <a:effectLst/>
                <a:latin typeface="Arial"/>
                <a:ea typeface="ＭＳ 明朝"/>
                <a:cs typeface="Arial"/>
              </a:rPr>
              <a:t>　</a:t>
            </a:r>
            <a:r>
              <a:rPr lang="en-US" sz="1000" kern="100">
                <a:effectLst/>
                <a:latin typeface="Arial"/>
                <a:ea typeface="ＭＳ 明朝"/>
                <a:cs typeface="Cordia New"/>
              </a:rPr>
              <a:t>  </a:t>
            </a:r>
            <a:r>
              <a:rPr lang="ja-JP" sz="1000" kern="100">
                <a:effectLst/>
                <a:latin typeface="Arial"/>
                <a:ea typeface="ＭＳ 明朝"/>
                <a:cs typeface="Arial"/>
              </a:rPr>
              <a:t>　　　　　　　　</a:t>
            </a:r>
            <a:endParaRPr lang="ja-JP" sz="1050" kern="100">
              <a:effectLst/>
              <a:ea typeface="ＭＳ 明朝"/>
              <a:cs typeface="Cordia New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5029657" y="1412776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18" name="角丸四角形 17"/>
          <p:cNvSpPr/>
          <p:nvPr/>
        </p:nvSpPr>
        <p:spPr>
          <a:xfrm>
            <a:off x="5041396" y="398167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4</a:t>
            </a:r>
            <a:endParaRPr kumimoji="1" lang="ja-JP" altLang="en-US" sz="2400" dirty="0"/>
          </a:p>
        </p:txBody>
      </p:sp>
      <p:sp>
        <p:nvSpPr>
          <p:cNvPr id="41" name="角丸四角形 40"/>
          <p:cNvSpPr/>
          <p:nvPr/>
        </p:nvSpPr>
        <p:spPr>
          <a:xfrm>
            <a:off x="8399192" y="3778766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pic>
        <p:nvPicPr>
          <p:cNvPr id="3" name="2201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42" y="1412776"/>
            <a:ext cx="360000" cy="360000"/>
          </a:xfrm>
          <a:prstGeom prst="rect">
            <a:avLst/>
          </a:prstGeom>
        </p:spPr>
      </p:pic>
      <p:pic>
        <p:nvPicPr>
          <p:cNvPr id="4" name="2201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53" y="1401487"/>
            <a:ext cx="360000" cy="360000"/>
          </a:xfrm>
          <a:prstGeom prst="rect">
            <a:avLst/>
          </a:prstGeom>
        </p:spPr>
      </p:pic>
      <p:pic>
        <p:nvPicPr>
          <p:cNvPr id="5" name="2201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02" y="3983221"/>
            <a:ext cx="360000" cy="360000"/>
          </a:xfrm>
          <a:prstGeom prst="rect">
            <a:avLst/>
          </a:prstGeom>
        </p:spPr>
      </p:pic>
      <p:pic>
        <p:nvPicPr>
          <p:cNvPr id="6" name="2201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59" y="3986125"/>
            <a:ext cx="360000" cy="360000"/>
          </a:xfrm>
          <a:prstGeom prst="rect">
            <a:avLst/>
          </a:prstGeom>
        </p:spPr>
      </p:pic>
      <p:pic>
        <p:nvPicPr>
          <p:cNvPr id="8" name="220105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377" y="3405878"/>
            <a:ext cx="360000" cy="360000"/>
          </a:xfrm>
          <a:prstGeom prst="rect">
            <a:avLst/>
          </a:prstGeom>
        </p:spPr>
      </p:pic>
      <p:pic>
        <p:nvPicPr>
          <p:cNvPr id="9" name="220100a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86" y="612668"/>
            <a:ext cx="540412" cy="486000"/>
          </a:xfrm>
          <a:prstGeom prst="rect">
            <a:avLst/>
          </a:prstGeom>
        </p:spPr>
      </p:pic>
      <p:sp>
        <p:nvSpPr>
          <p:cNvPr id="24" name="角丸四角形 23"/>
          <p:cNvSpPr/>
          <p:nvPr/>
        </p:nvSpPr>
        <p:spPr>
          <a:xfrm>
            <a:off x="1443175" y="141318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17" name="角丸四角形 16"/>
          <p:cNvSpPr/>
          <p:nvPr/>
        </p:nvSpPr>
        <p:spPr>
          <a:xfrm>
            <a:off x="1443175" y="397694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grpSp>
        <p:nvGrpSpPr>
          <p:cNvPr id="34" name="グループ化 33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48690" y="168092"/>
            <a:ext cx="7886700" cy="930576"/>
          </a:xfrm>
        </p:spPr>
        <p:txBody>
          <a:bodyPr>
            <a:normAutofit/>
          </a:bodyPr>
          <a:lstStyle/>
          <a:p>
            <a:pPr algn="l"/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</a:t>
            </a:r>
            <a:r>
              <a:rPr lang="ja-JP" altLang="en-US" sz="3500" dirty="0"/>
              <a:t>　</a:t>
            </a:r>
            <a:r>
              <a:rPr lang="en-US" altLang="ja-JP" sz="3500" dirty="0">
                <a:latin typeface="+mj-ea"/>
              </a:rPr>
              <a:t>4</a:t>
            </a:r>
            <a:r>
              <a:rPr lang="en-US" altLang="ja-JP" sz="3500" dirty="0" smtClean="0">
                <a:latin typeface="+mj-ea"/>
              </a:rPr>
              <a:t> </a:t>
            </a:r>
            <a:r>
              <a:rPr lang="en-US" altLang="ja-JP" sz="3500" dirty="0" err="1" smtClean="0">
                <a:latin typeface="+mj-ea"/>
              </a:rPr>
              <a:t>terjemahkan</a:t>
            </a:r>
            <a:r>
              <a:rPr lang="en-US" altLang="ja-JP" sz="3500" dirty="0" smtClean="0">
                <a:latin typeface="+mj-ea"/>
              </a:rPr>
              <a:t> </a:t>
            </a:r>
            <a:endParaRPr kumimoji="1" lang="ja-JP" altLang="en-US" sz="3500" dirty="0">
              <a:latin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6" y="1773229"/>
            <a:ext cx="2369442" cy="184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3" y="4362695"/>
            <a:ext cx="2377314" cy="185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34" y="1772816"/>
            <a:ext cx="2393058" cy="184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00" y="4375828"/>
            <a:ext cx="2377314" cy="185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正方形/長方形 19"/>
          <p:cNvSpPr/>
          <p:nvPr/>
        </p:nvSpPr>
        <p:spPr>
          <a:xfrm>
            <a:off x="1032811" y="3044747"/>
            <a:ext cx="1388533" cy="79164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えんぴつ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enpitsu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638548" y="3048412"/>
            <a:ext cx="1337733" cy="78253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ノート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nooto</a:t>
            </a:r>
            <a:endParaRPr lang="en-US" altLang="ja-JP" sz="2000" i="1" dirty="0" smtClean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374256" y="5695614"/>
            <a:ext cx="1910344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ボールペン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boorupen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46354" y="5723072"/>
            <a:ext cx="1789985" cy="72008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けしゴム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keshigomu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419295" y="3634750"/>
            <a:ext cx="1848544" cy="72008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ぶんぼうぐ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err="1" smtClean="0">
                <a:solidFill>
                  <a:schemeClr val="tx1"/>
                </a:solidFill>
              </a:rPr>
              <a:t>bunbougu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6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7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9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0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0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05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558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0" grpId="0" animBg="1"/>
      <p:bldP spid="28" grpId="0" animBg="1"/>
      <p:bldP spid="27" grpId="0" animBg="1"/>
      <p:bldP spid="25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2010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26" y="1412776"/>
            <a:ext cx="360000" cy="360000"/>
          </a:xfrm>
          <a:prstGeom prst="rect">
            <a:avLst/>
          </a:prstGeom>
        </p:spPr>
      </p:pic>
      <p:pic>
        <p:nvPicPr>
          <p:cNvPr id="4" name="220107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26" y="1412816"/>
            <a:ext cx="360000" cy="360000"/>
          </a:xfrm>
          <a:prstGeom prst="rect">
            <a:avLst/>
          </a:prstGeom>
        </p:spPr>
      </p:pic>
      <p:pic>
        <p:nvPicPr>
          <p:cNvPr id="5" name="220108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43" y="3982394"/>
            <a:ext cx="360000" cy="360000"/>
          </a:xfrm>
          <a:prstGeom prst="rect">
            <a:avLst/>
          </a:prstGeom>
        </p:spPr>
      </p:pic>
      <p:pic>
        <p:nvPicPr>
          <p:cNvPr id="6" name="220109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51" y="3988183"/>
            <a:ext cx="360000" cy="360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7199"/>
            <a:ext cx="2361570" cy="181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78" y="1767698"/>
            <a:ext cx="2385186" cy="18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66" y="4391608"/>
            <a:ext cx="2337955" cy="184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094" y="4402560"/>
            <a:ext cx="2361570" cy="185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角丸四角形 15"/>
          <p:cNvSpPr/>
          <p:nvPr/>
        </p:nvSpPr>
        <p:spPr>
          <a:xfrm>
            <a:off x="5040410" y="141098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17" name="角丸四角形 16"/>
          <p:cNvSpPr/>
          <p:nvPr/>
        </p:nvSpPr>
        <p:spPr>
          <a:xfrm>
            <a:off x="1448076" y="397663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18" name="角丸四角形 17"/>
          <p:cNvSpPr/>
          <p:nvPr/>
        </p:nvSpPr>
        <p:spPr>
          <a:xfrm>
            <a:off x="5015271" y="398080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24" name="角丸四角形 23"/>
          <p:cNvSpPr/>
          <p:nvPr/>
        </p:nvSpPr>
        <p:spPr>
          <a:xfrm>
            <a:off x="1441042" y="140827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20" name="正方形/長方形 19"/>
          <p:cNvSpPr/>
          <p:nvPr/>
        </p:nvSpPr>
        <p:spPr>
          <a:xfrm>
            <a:off x="1041841" y="3011810"/>
            <a:ext cx="1388533" cy="79164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おかし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okashi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518379" y="3035937"/>
            <a:ext cx="1719494" cy="78253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のみもの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nomimono</a:t>
            </a:r>
            <a:endParaRPr lang="en-US" altLang="ja-JP" sz="2000" i="1" dirty="0" smtClean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837273" y="5690964"/>
            <a:ext cx="1789985" cy="72008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ティッシ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tisshu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293074" y="5696378"/>
            <a:ext cx="2079290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けしょうひん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keshouhin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220100b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95" y="1592816"/>
            <a:ext cx="502150" cy="486000"/>
          </a:xfrm>
          <a:prstGeom prst="rect">
            <a:avLst/>
          </a:prstGeom>
        </p:spPr>
      </p:pic>
      <p:grpSp>
        <p:nvGrpSpPr>
          <p:cNvPr id="31" name="グループ化 30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タイトル 6"/>
          <p:cNvSpPr>
            <a:spLocks noGrp="1"/>
          </p:cNvSpPr>
          <p:nvPr>
            <p:ph type="title"/>
          </p:nvPr>
        </p:nvSpPr>
        <p:spPr>
          <a:xfrm>
            <a:off x="148690" y="168092"/>
            <a:ext cx="7886700" cy="746308"/>
          </a:xfrm>
        </p:spPr>
        <p:txBody>
          <a:bodyPr>
            <a:normAutofit/>
          </a:bodyPr>
          <a:lstStyle/>
          <a:p>
            <a:pPr algn="l"/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</a:t>
            </a:r>
            <a:r>
              <a:rPr lang="ja-JP" altLang="en-US" sz="3500" dirty="0"/>
              <a:t>　</a:t>
            </a:r>
            <a:r>
              <a:rPr lang="en-US" altLang="ja-JP" sz="3500" dirty="0" smtClean="0"/>
              <a:t>5  </a:t>
            </a:r>
            <a:r>
              <a:rPr lang="en-US" altLang="ja-JP" sz="3500" dirty="0" err="1" smtClean="0">
                <a:latin typeface="+mj-ea"/>
              </a:rPr>
              <a:t>terjemahkan</a:t>
            </a:r>
            <a:r>
              <a:rPr lang="en-US" altLang="ja-JP" sz="3500" dirty="0" smtClean="0">
                <a:latin typeface="+mj-ea"/>
              </a:rPr>
              <a:t> </a:t>
            </a:r>
            <a:endParaRPr kumimoji="1" lang="ja-JP" altLang="en-US" sz="3500" dirty="0">
              <a:latin typeface="+mj-ea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12" y="3176089"/>
            <a:ext cx="2441864" cy="248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角丸四角形吹き出し 55"/>
          <p:cNvSpPr/>
          <p:nvPr/>
        </p:nvSpPr>
        <p:spPr>
          <a:xfrm>
            <a:off x="6717591" y="2297063"/>
            <a:ext cx="2390913" cy="623148"/>
          </a:xfrm>
          <a:prstGeom prst="wedgeRoundRectCallout">
            <a:avLst>
              <a:gd name="adj1" fmla="val 22249"/>
              <a:gd name="adj2" fmla="val 79344"/>
              <a:gd name="adj3" fmla="val 16667"/>
            </a:avLst>
          </a:prstGeom>
          <a:ln w="19050">
            <a:solidFill>
              <a:srgbClr val="A18F8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なのを　かいますか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Nani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o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kaimasuka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08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9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9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12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14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471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0" grpId="0" animBg="1"/>
      <p:bldP spid="28" grpId="0" animBg="1"/>
      <p:bldP spid="25" grpId="0" animBg="1"/>
      <p:bldP spid="27" grpId="0" animBg="1"/>
      <p:bldP spid="5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548" y="859290"/>
            <a:ext cx="839932" cy="92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0" y="1900295"/>
            <a:ext cx="2150645" cy="13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720" y="1908646"/>
            <a:ext cx="2161400" cy="13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662" y="1881283"/>
            <a:ext cx="2182905" cy="141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88" y="4623531"/>
            <a:ext cx="2123763" cy="143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98" y="4620393"/>
            <a:ext cx="2123763" cy="143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614038"/>
            <a:ext cx="2150645" cy="141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1051889" y="6023286"/>
            <a:ext cx="1287863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いちば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ichiba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6745648" y="5971916"/>
            <a:ext cx="1426752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ワルン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i="1" dirty="0" err="1" smtClean="0">
                <a:solidFill>
                  <a:schemeClr val="tx1"/>
                </a:solidFill>
              </a:rPr>
              <a:t>warung</a:t>
            </a:r>
            <a:endParaRPr kumimoji="1" lang="ja-JP" altLang="en-US" sz="2000" i="1" dirty="0">
              <a:solidFill>
                <a:schemeClr val="tx1"/>
              </a:solidFill>
            </a:endParaRPr>
          </a:p>
        </p:txBody>
      </p:sp>
      <p:pic>
        <p:nvPicPr>
          <p:cNvPr id="3" name="2202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31" y="388657"/>
            <a:ext cx="495549" cy="486000"/>
          </a:xfrm>
          <a:prstGeom prst="rect">
            <a:avLst/>
          </a:prstGeom>
        </p:spPr>
      </p:pic>
      <p:pic>
        <p:nvPicPr>
          <p:cNvPr id="4" name="220201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38" y="1474193"/>
            <a:ext cx="360000" cy="360000"/>
          </a:xfrm>
          <a:prstGeom prst="rect">
            <a:avLst/>
          </a:prstGeom>
        </p:spPr>
      </p:pic>
      <p:pic>
        <p:nvPicPr>
          <p:cNvPr id="5" name="22020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86822"/>
            <a:ext cx="360000" cy="360000"/>
          </a:xfrm>
          <a:prstGeom prst="rect">
            <a:avLst/>
          </a:prstGeom>
        </p:spPr>
      </p:pic>
      <p:pic>
        <p:nvPicPr>
          <p:cNvPr id="6" name="220203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078" y="1476548"/>
            <a:ext cx="360000" cy="360000"/>
          </a:xfrm>
          <a:prstGeom prst="rect">
            <a:avLst/>
          </a:prstGeom>
        </p:spPr>
      </p:pic>
      <p:pic>
        <p:nvPicPr>
          <p:cNvPr id="8" name="220204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28" y="4212812"/>
            <a:ext cx="360000" cy="360000"/>
          </a:xfrm>
          <a:prstGeom prst="rect">
            <a:avLst/>
          </a:prstGeom>
        </p:spPr>
      </p:pic>
      <p:pic>
        <p:nvPicPr>
          <p:cNvPr id="9" name="220205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06" y="4192174"/>
            <a:ext cx="360000" cy="360000"/>
          </a:xfrm>
          <a:prstGeom prst="rect">
            <a:avLst/>
          </a:prstGeom>
        </p:spPr>
      </p:pic>
      <p:pic>
        <p:nvPicPr>
          <p:cNvPr id="10" name="220206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90" y="4187299"/>
            <a:ext cx="360000" cy="360000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3147130" y="5997266"/>
            <a:ext cx="2937038" cy="709534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がっこうの　ばいてん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gakkou</a:t>
            </a:r>
            <a:r>
              <a:rPr lang="en-US" altLang="ja-JP" sz="2000" dirty="0" smtClean="0">
                <a:solidFill>
                  <a:schemeClr val="tx1"/>
                </a:solidFill>
              </a:rPr>
              <a:t> no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baiten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grpSp>
        <p:nvGrpSpPr>
          <p:cNvPr id="37" name="グループ化 36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タイトル 6"/>
          <p:cNvSpPr txBox="1">
            <a:spLocks/>
          </p:cNvSpPr>
          <p:nvPr/>
        </p:nvSpPr>
        <p:spPr>
          <a:xfrm>
            <a:off x="148690" y="168092"/>
            <a:ext cx="78867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500" dirty="0" smtClean="0"/>
              <a:t>きいて　いいましょう　</a:t>
            </a:r>
            <a:r>
              <a:rPr lang="en-US" altLang="ja-JP" sz="3500" dirty="0">
                <a:latin typeface="+mj-ea"/>
              </a:rPr>
              <a:t>6</a:t>
            </a:r>
            <a:endParaRPr lang="en-US" altLang="ja-JP" sz="3500" dirty="0" smtClean="0">
              <a:latin typeface="+mj-ea"/>
            </a:endParaRPr>
          </a:p>
          <a:p>
            <a:pPr algn="l"/>
            <a:r>
              <a:rPr lang="en-US" altLang="ja-JP" sz="3500" dirty="0" err="1" smtClean="0">
                <a:latin typeface="+mj-ea"/>
              </a:rPr>
              <a:t>terjemahkan</a:t>
            </a:r>
            <a:r>
              <a:rPr lang="en-US" altLang="ja-JP" sz="3500" dirty="0" smtClean="0">
                <a:latin typeface="+mj-ea"/>
              </a:rPr>
              <a:t> </a:t>
            </a:r>
            <a:endParaRPr lang="ja-JP" altLang="en-US" sz="3500" dirty="0">
              <a:latin typeface="+mj-ea"/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1390008" y="147899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43" name="角丸四角形 42"/>
          <p:cNvSpPr/>
          <p:nvPr/>
        </p:nvSpPr>
        <p:spPr>
          <a:xfrm>
            <a:off x="4283968" y="419781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44" name="角丸四角形 43"/>
          <p:cNvSpPr/>
          <p:nvPr/>
        </p:nvSpPr>
        <p:spPr>
          <a:xfrm>
            <a:off x="4275881" y="148678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45" name="角丸四角形 44"/>
          <p:cNvSpPr/>
          <p:nvPr/>
        </p:nvSpPr>
        <p:spPr>
          <a:xfrm>
            <a:off x="7135104" y="146391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46" name="角丸四角形 45"/>
          <p:cNvSpPr/>
          <p:nvPr/>
        </p:nvSpPr>
        <p:spPr>
          <a:xfrm>
            <a:off x="7170357" y="418855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47" name="角丸四角形 46"/>
          <p:cNvSpPr/>
          <p:nvPr/>
        </p:nvSpPr>
        <p:spPr>
          <a:xfrm>
            <a:off x="1390008" y="420363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48" name="正方形/長方形 47"/>
          <p:cNvSpPr/>
          <p:nvPr/>
        </p:nvSpPr>
        <p:spPr>
          <a:xfrm>
            <a:off x="961236" y="3211361"/>
            <a:ext cx="1388533" cy="79164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コンビニ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konbini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3707904" y="3211361"/>
            <a:ext cx="1719494" cy="78253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スーパー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suupaa</a:t>
            </a:r>
            <a:endParaRPr lang="en-US" altLang="ja-JP" sz="2000" dirty="0" smtClean="0">
              <a:solidFill>
                <a:schemeClr val="tx1"/>
              </a:solidFill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6775731" y="3243044"/>
            <a:ext cx="1426752" cy="720080"/>
          </a:xfrm>
          <a:prstGeom prst="rect">
            <a:avLst/>
          </a:prstGeom>
          <a:ln w="19050">
            <a:solidFill>
              <a:srgbClr val="A18F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モール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mooru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52" name="角丸四角形吹き出し 51"/>
          <p:cNvSpPr/>
          <p:nvPr/>
        </p:nvSpPr>
        <p:spPr>
          <a:xfrm>
            <a:off x="5628267" y="476461"/>
            <a:ext cx="2390913" cy="623148"/>
          </a:xfrm>
          <a:prstGeom prst="wedgeRoundRectCallout">
            <a:avLst>
              <a:gd name="adj1" fmla="val 59550"/>
              <a:gd name="adj2" fmla="val 41301"/>
              <a:gd name="adj3" fmla="val 16667"/>
            </a:avLst>
          </a:prstGeom>
          <a:ln w="19050">
            <a:solidFill>
              <a:srgbClr val="A18F8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どこで　かいますか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Doko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de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kaimasuka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280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8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1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18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10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08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51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14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7" grpId="0" animBg="1"/>
      <p:bldP spid="32" grpId="0" animBg="1"/>
      <p:bldP spid="31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8545" y="1561176"/>
            <a:ext cx="8874378" cy="503617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en-US" sz="2400" dirty="0" smtClean="0"/>
              <a:t>（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）</a:t>
            </a:r>
            <a:r>
              <a:rPr lang="en-US" altLang="ja-JP" sz="2400" dirty="0" err="1"/>
              <a:t>toko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semacam</a:t>
            </a:r>
            <a:r>
              <a:rPr lang="en-US" altLang="ja-JP" sz="2400" dirty="0"/>
              <a:t> 7-eleven, </a:t>
            </a:r>
            <a:r>
              <a:rPr lang="en-US" altLang="ja-JP" sz="2400" dirty="0" err="1"/>
              <a:t>alfamart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indomaret</a:t>
            </a:r>
            <a:r>
              <a:rPr lang="ja-JP" altLang="ja-JP" sz="2400" dirty="0"/>
              <a:t> </a:t>
            </a:r>
            <a:endParaRPr lang="en-US" altLang="ja-JP" sz="2400" dirty="0" smtClean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2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tempat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membeli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alat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tulis</a:t>
            </a:r>
            <a:r>
              <a:rPr lang="en-US" altLang="ja-JP" sz="2400" dirty="0"/>
              <a:t> di </a:t>
            </a:r>
            <a:r>
              <a:rPr lang="en-US" altLang="ja-JP" sz="2400" dirty="0" err="1"/>
              <a:t>lingkungan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kampus</a:t>
            </a:r>
            <a:r>
              <a:rPr lang="ja-JP" altLang="ja-JP" sz="2400" dirty="0" smtClean="0"/>
              <a:t> </a:t>
            </a:r>
            <a:endParaRPr lang="en-US" altLang="ja-JP" sz="2400" dirty="0" smtClean="0"/>
          </a:p>
          <a:p>
            <a:pPr marL="0" lv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3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toko</a:t>
            </a:r>
            <a:r>
              <a:rPr lang="en-US" altLang="ja-JP" sz="2400" dirty="0"/>
              <a:t> yang </a:t>
            </a:r>
            <a:r>
              <a:rPr lang="en-US" altLang="ja-JP" sz="2400" dirty="0" err="1"/>
              <a:t>hanya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buka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pagi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saja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malam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saja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akhir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pekan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saja</a:t>
            </a:r>
            <a:endParaRPr lang="en-US" altLang="ja-JP" sz="2400" dirty="0" smtClean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4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toko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kecil</a:t>
            </a:r>
            <a:r>
              <a:rPr lang="en-US" altLang="ja-JP" sz="2400" dirty="0"/>
              <a:t> di </a:t>
            </a:r>
            <a:r>
              <a:rPr lang="en-US" altLang="ja-JP" sz="2400" dirty="0" err="1"/>
              <a:t>pinggir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jalan</a:t>
            </a:r>
            <a:r>
              <a:rPr lang="ja-JP" altLang="ja-JP" sz="2400" dirty="0"/>
              <a:t> </a:t>
            </a:r>
            <a:endParaRPr lang="en-US" altLang="ja-JP" sz="2400" dirty="0" smtClean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5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tempat</a:t>
            </a:r>
            <a:r>
              <a:rPr lang="en-US" altLang="ja-JP" sz="2400" dirty="0"/>
              <a:t> yang </a:t>
            </a:r>
            <a:r>
              <a:rPr lang="en-US" altLang="ja-JP" sz="2400" dirty="0" err="1"/>
              <a:t>berisi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berbagai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jenis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toko</a:t>
            </a:r>
            <a:r>
              <a:rPr lang="ja-JP" altLang="ja-JP" sz="2400" dirty="0"/>
              <a:t> </a:t>
            </a:r>
            <a:endParaRPr lang="en-US" altLang="ja-JP" sz="2400" dirty="0" smtClean="0"/>
          </a:p>
          <a:p>
            <a:pPr marL="0" lv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6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tempat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belanja</a:t>
            </a:r>
            <a:r>
              <a:rPr lang="en-US" altLang="ja-JP" sz="2400" dirty="0"/>
              <a:t> yang paling </a:t>
            </a:r>
            <a:r>
              <a:rPr lang="en-US" altLang="ja-JP" sz="2400" dirty="0" err="1"/>
              <a:t>sering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kamu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kunjungi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untuk</a:t>
            </a:r>
            <a:r>
              <a:rPr lang="en-US" altLang="ja-JP" sz="2400" dirty="0"/>
              <a:t> </a:t>
            </a:r>
            <a:endParaRPr lang="en-US" altLang="ja-JP" sz="2400" dirty="0" smtClean="0"/>
          </a:p>
          <a:p>
            <a:pPr marL="0" lv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  </a:t>
            </a:r>
            <a:r>
              <a:rPr lang="en-US" altLang="ja-JP" sz="2400" dirty="0" err="1" smtClean="0"/>
              <a:t>berbelanja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kebutuhan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keluarga</a:t>
            </a:r>
            <a:endParaRPr lang="en-US" altLang="ja-JP" sz="2400" dirty="0" smtClean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ja-JP" altLang="en-US" sz="2400" dirty="0" smtClean="0"/>
              <a:t>（</a:t>
            </a:r>
            <a:r>
              <a:rPr lang="en-US" altLang="ja-JP" sz="2400" dirty="0" smtClean="0"/>
              <a:t>7</a:t>
            </a:r>
            <a:r>
              <a:rPr lang="ja-JP" altLang="en-US" sz="2400" dirty="0" smtClean="0"/>
              <a:t>）</a:t>
            </a:r>
            <a:r>
              <a:rPr lang="en-US" altLang="ja-JP" sz="2400" dirty="0" err="1"/>
              <a:t>tempat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berbelanja</a:t>
            </a:r>
            <a:r>
              <a:rPr lang="en-US" altLang="ja-JP" sz="2400" dirty="0"/>
              <a:t> yang paling </a:t>
            </a:r>
            <a:r>
              <a:rPr lang="en-US" altLang="ja-JP" sz="2400" dirty="0" err="1"/>
              <a:t>disukai</a:t>
            </a:r>
            <a:r>
              <a:rPr lang="ja-JP" altLang="ja-JP" sz="2400" dirty="0"/>
              <a:t> </a:t>
            </a:r>
            <a:endParaRPr kumimoji="1" lang="ja-JP" altLang="en-US" sz="2400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19850" y="164647"/>
            <a:ext cx="9107307" cy="448021"/>
            <a:chOff x="19850" y="164647"/>
            <a:chExt cx="9107307" cy="44802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7839" y="164647"/>
              <a:ext cx="859318" cy="448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356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0" y="256124"/>
              <a:ext cx="4505914" cy="220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タイトル 1"/>
          <p:cNvSpPr txBox="1">
            <a:spLocks/>
          </p:cNvSpPr>
          <p:nvPr/>
        </p:nvSpPr>
        <p:spPr>
          <a:xfrm>
            <a:off x="176368" y="214113"/>
            <a:ext cx="78867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ＭＳ Ｐゴシック"/>
                <a:cs typeface="+mj-cs"/>
              </a:rPr>
              <a:t>にほんごで　いいましょう  </a:t>
            </a:r>
            <a:r>
              <a:rPr kumimoji="1" lang="en-US" altLang="ja-JP" sz="35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/>
                <a:ea typeface="ＭＳ Ｐゴシック"/>
                <a:cs typeface="+mj-cs"/>
              </a:rPr>
              <a:t>diisi</a:t>
            </a:r>
            <a:endParaRPr kumimoji="1" lang="ja-JP" altLang="en-US" sz="3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ＭＳ Ｐゴシック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196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164</TotalTime>
  <Words>836</Words>
  <Application>Microsoft Office PowerPoint</Application>
  <PresentationFormat>On-screen Show (4:3)</PresentationFormat>
  <Paragraphs>296</Paragraphs>
  <Slides>23</Slides>
  <Notes>14</Notes>
  <HiddenSlides>0</HiddenSlides>
  <MMClips>55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Arimo</vt:lpstr>
      <vt:lpstr>Cordia New</vt:lpstr>
      <vt:lpstr>HG教科書体</vt:lpstr>
      <vt:lpstr>inherit</vt:lpstr>
      <vt:lpstr>ＭＳ 明朝</vt:lpstr>
      <vt:lpstr>ＭＳ Ｐゴシック</vt:lpstr>
      <vt:lpstr>ＭＳ Ｐ明朝</vt:lpstr>
      <vt:lpstr>Arial</vt:lpstr>
      <vt:lpstr>Calibri</vt:lpstr>
      <vt:lpstr>Calibri Light</vt:lpstr>
      <vt:lpstr>Georgia</vt:lpstr>
      <vt:lpstr>Rockwell</vt:lpstr>
      <vt:lpstr>Wingdings</vt:lpstr>
      <vt:lpstr>Wingdings 2</vt:lpstr>
      <vt:lpstr>Civic</vt:lpstr>
      <vt:lpstr>KAIMONO</vt:lpstr>
      <vt:lpstr>〔１〕　おかしを　かいます　</vt:lpstr>
      <vt:lpstr>きいて　いいましょう　1　</vt:lpstr>
      <vt:lpstr>きいて　いいましょう　2 　</vt:lpstr>
      <vt:lpstr>きいて　いいましょう　3 　</vt:lpstr>
      <vt:lpstr>きいて　いいましょう　4 terjemahkan </vt:lpstr>
      <vt:lpstr>きいて　いいましょう　5  terjemahkan </vt:lpstr>
      <vt:lpstr>PowerPoint Presentation</vt:lpstr>
      <vt:lpstr>PowerPoint Presentation</vt:lpstr>
      <vt:lpstr>Ungkapan saat berbelanja</vt:lpstr>
      <vt:lpstr>ききましょう　1</vt:lpstr>
      <vt:lpstr>はなしましょう 1 　</vt:lpstr>
      <vt:lpstr>PowerPoint Presentation</vt:lpstr>
      <vt:lpstr>PowerPoint Presentation</vt:lpstr>
      <vt:lpstr>Penyebutan angka diatas 100</vt:lpstr>
      <vt:lpstr>Penyebutan angka diatas 100</vt:lpstr>
      <vt:lpstr>Penyebutan angka diatas 100</vt:lpstr>
      <vt:lpstr>PowerPoint Presentation</vt:lpstr>
      <vt:lpstr>はなしましょう 2 Jika memutuskan untuk membeli</vt:lpstr>
      <vt:lpstr>はなしましょう 3 Jika tidak jadi membeli</vt:lpstr>
      <vt:lpstr>PowerPoint Presentation</vt:lpstr>
      <vt:lpstr>Tawar menawar di Jepang</vt:lpstr>
      <vt:lpstr>Doyoubi no kaimono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KAIMONO</dc:title>
  <dc:creator>acer</dc:creator>
  <cp:lastModifiedBy>asus</cp:lastModifiedBy>
  <cp:revision>28</cp:revision>
  <dcterms:created xsi:type="dcterms:W3CDTF">2020-04-21T04:02:51Z</dcterms:created>
  <dcterms:modified xsi:type="dcterms:W3CDTF">2021-05-24T18:51:01Z</dcterms:modified>
</cp:coreProperties>
</file>